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3" r:id="rId4"/>
  </p:sldMasterIdLst>
  <p:notesMasterIdLst>
    <p:notesMasterId r:id="rId6"/>
  </p:notesMasterIdLst>
  <p:handoutMasterIdLst>
    <p:handoutMasterId r:id="rId42"/>
  </p:handoutMasterIdLst>
  <p:sldIdLst>
    <p:sldId id="1251" r:id="rId5"/>
    <p:sldId id="1252" r:id="rId7"/>
    <p:sldId id="1253" r:id="rId8"/>
    <p:sldId id="1254" r:id="rId9"/>
    <p:sldId id="1255" r:id="rId10"/>
    <p:sldId id="1256" r:id="rId11"/>
    <p:sldId id="1257" r:id="rId12"/>
    <p:sldId id="1258" r:id="rId13"/>
    <p:sldId id="1259" r:id="rId14"/>
    <p:sldId id="1260" r:id="rId15"/>
    <p:sldId id="832" r:id="rId16"/>
    <p:sldId id="1262" r:id="rId17"/>
    <p:sldId id="1263" r:id="rId18"/>
    <p:sldId id="1264" r:id="rId19"/>
    <p:sldId id="1265" r:id="rId20"/>
    <p:sldId id="1266" r:id="rId21"/>
    <p:sldId id="1267" r:id="rId22"/>
    <p:sldId id="1268" r:id="rId23"/>
    <p:sldId id="1269" r:id="rId24"/>
    <p:sldId id="1270" r:id="rId25"/>
    <p:sldId id="1271" r:id="rId26"/>
    <p:sldId id="1272" r:id="rId27"/>
    <p:sldId id="1273" r:id="rId28"/>
    <p:sldId id="1274" r:id="rId29"/>
    <p:sldId id="1275" r:id="rId30"/>
    <p:sldId id="1276" r:id="rId31"/>
    <p:sldId id="1277" r:id="rId32"/>
    <p:sldId id="1278" r:id="rId33"/>
    <p:sldId id="1279" r:id="rId34"/>
    <p:sldId id="1280" r:id="rId35"/>
    <p:sldId id="1281" r:id="rId36"/>
    <p:sldId id="1282" r:id="rId37"/>
    <p:sldId id="1283" r:id="rId38"/>
    <p:sldId id="1284" r:id="rId39"/>
    <p:sldId id="1285" r:id="rId40"/>
    <p:sldId id="128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yh" initials="q"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FF0909"/>
    <a:srgbClr val="FFC000"/>
    <a:srgbClr val="F5F5F5"/>
    <a:srgbClr val="FBFEFE"/>
    <a:srgbClr val="F1F9F9"/>
    <a:srgbClr val="FCFCFC"/>
    <a:srgbClr val="FF7753"/>
    <a:srgbClr val="82B4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4" autoAdjust="0"/>
    <p:restoredTop sz="94632" autoAdjust="0"/>
  </p:normalViewPr>
  <p:slideViewPr>
    <p:cSldViewPr snapToGrid="0">
      <p:cViewPr varScale="1">
        <p:scale>
          <a:sx n="122" d="100"/>
          <a:sy n="122" d="100"/>
        </p:scale>
        <p:origin x="108" y="174"/>
      </p:cViewPr>
      <p:guideLst>
        <p:guide orient="horz" pos="2492"/>
        <p:guide pos="4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6" Type="http://schemas.openxmlformats.org/officeDocument/2006/relationships/commentAuthors" Target="commentAuthors.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783B2-BB39-4EFF-BF16-39F0AF1D03E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F2116C-99FF-4226-AF38-3DB9087E58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xfrm>
            <a:off x="685800" y="1143000"/>
            <a:ext cx="5486400" cy="3086100"/>
          </a:xfrm>
        </p:spPr>
      </p:sp>
      <p:sp>
        <p:nvSpPr>
          <p:cNvPr id="71683" name="备注占位符 2"/>
          <p:cNvSpPr>
            <a:spLocks noGrp="1"/>
          </p:cNvSpPr>
          <p:nvPr>
            <p:ph type="body" idx="1"/>
          </p:nvPr>
        </p:nvSpPr>
        <p:spPr/>
        <p:txBody>
          <a:bodyPr wrap="square" lIns="91440" tIns="45720" rIns="91440" bIns="45720" anchor="ctr"/>
          <a:lstStyle/>
          <a:p>
            <a:pPr lvl="0"/>
            <a:r>
              <a:rPr lang="zh-CN" altLang="zh-CN" dirty="0"/>
              <a:t>北京亚控科技是一家面向全球经营的专业的自动化软件公司。总部位于北京，在在美国，德国，日本，韩国，新加坡，中国台湾等国家和地区设有分支机构，在北京，天津，西安设有研发中心，在国内设有</a:t>
            </a:r>
            <a:r>
              <a:rPr lang="en-US" altLang="zh-CN" dirty="0"/>
              <a:t>20</a:t>
            </a:r>
            <a:r>
              <a:rPr lang="zh-CN" altLang="zh-CN" dirty="0"/>
              <a:t>多个分支机构。而我就是来自天津研发中心，我部门主要负责数据采集。</a:t>
            </a:r>
            <a:endParaRPr lang="zh-CN" altLang="zh-CN" dirty="0"/>
          </a:p>
          <a:p>
            <a:pPr lvl="0"/>
            <a:r>
              <a:rPr lang="zh-CN" altLang="zh-CN" dirty="0"/>
              <a:t>亚控科技始终专注于自动化</a:t>
            </a:r>
            <a:r>
              <a:rPr lang="en-US" altLang="zh-CN" dirty="0"/>
              <a:t>/</a:t>
            </a:r>
            <a:r>
              <a:rPr lang="zh-CN" altLang="zh-CN" dirty="0"/>
              <a:t>信息化软件的自主研发、市场营销和服务，是目前该领域亚洲规模最大、实力最强的专业自动化</a:t>
            </a:r>
            <a:r>
              <a:rPr lang="en-US" altLang="zh-CN" dirty="0"/>
              <a:t>/</a:t>
            </a:r>
            <a:r>
              <a:rPr lang="zh-CN" altLang="zh-CN" dirty="0"/>
              <a:t>信息化软件公司</a:t>
            </a:r>
            <a:endParaRPr lang="zh-CN" altLang="zh-CN" dirty="0"/>
          </a:p>
          <a:p>
            <a:pPr lvl="0"/>
            <a:r>
              <a:rPr lang="zh-CN" altLang="zh-CN" dirty="0"/>
              <a:t>目前公司总人数为</a:t>
            </a:r>
            <a:r>
              <a:rPr lang="en-US" altLang="zh-CN" dirty="0"/>
              <a:t>300</a:t>
            </a:r>
            <a:r>
              <a:rPr lang="zh-CN" altLang="zh-CN" dirty="0"/>
              <a:t>多人，研发人员占一半以上，其中主要研发力量为博士生和研究生。公司每年将销售额的四分之一投入研发，不断有高新技术产品推向市场。</a:t>
            </a:r>
            <a:endParaRPr lang="zh-CN" altLang="zh-CN" dirty="0"/>
          </a:p>
          <a:p>
            <a:pPr lvl="0"/>
            <a:r>
              <a:rPr lang="zh-CN" altLang="zh-CN" dirty="0"/>
              <a:t>自公司成立以来，产品覆盖各行各业，不同层次应用场景。</a:t>
            </a:r>
            <a:endParaRPr lang="zh-CN" altLang="zh-CN" dirty="0"/>
          </a:p>
          <a:p>
            <a:pPr lvl="0"/>
            <a:r>
              <a:rPr lang="zh-CN" altLang="zh-CN" dirty="0"/>
              <a:t>从中低端产品</a:t>
            </a:r>
            <a:r>
              <a:rPr lang="en-US" altLang="zh-CN" dirty="0"/>
              <a:t>KingView</a:t>
            </a:r>
            <a:r>
              <a:rPr lang="zh-CN" altLang="zh-CN" dirty="0"/>
              <a:t>系列到中高端产品</a:t>
            </a:r>
            <a:r>
              <a:rPr lang="en-US" altLang="zh-CN" dirty="0"/>
              <a:t>KingSCADA</a:t>
            </a:r>
            <a:r>
              <a:rPr lang="zh-CN" altLang="zh-CN" dirty="0"/>
              <a:t>系列，从通用版到行业版，从数据存储平台</a:t>
            </a:r>
            <a:r>
              <a:rPr lang="en-US" altLang="zh-CN" dirty="0"/>
              <a:t>KingHistorian</a:t>
            </a:r>
            <a:r>
              <a:rPr lang="zh-CN" altLang="zh-CN" dirty="0"/>
              <a:t>到生产智能平台</a:t>
            </a:r>
            <a:r>
              <a:rPr lang="en-US" altLang="zh-CN" dirty="0"/>
              <a:t>KingRTIP</a:t>
            </a:r>
            <a:r>
              <a:rPr lang="zh-CN" altLang="zh-CN" dirty="0"/>
              <a:t>，再到制造执行管理系统</a:t>
            </a:r>
            <a:r>
              <a:rPr lang="en-US" altLang="zh-CN" dirty="0"/>
              <a:t>MES</a:t>
            </a:r>
            <a:r>
              <a:rPr lang="zh-CN" altLang="zh-CN" dirty="0"/>
              <a:t>，每年都有新的版本或全新产品提供给客户</a:t>
            </a:r>
            <a:endParaRPr lang="zh-CN" altLang="zh-CN" dirty="0"/>
          </a:p>
          <a:p>
            <a:pPr lvl="0"/>
            <a:r>
              <a:rPr lang="zh-CN" altLang="zh-CN" dirty="0"/>
              <a:t>基于完整系统的产品结构，公司高效整合全线产品，提供完整的解决方案广泛地应用于机械制造、水处理、水利、冶金、电力、石油、天然气、汽车、食品饮料、交通、航天航空等支柱产业，并在各个应用行业都赢得了良好的口碑，同时积累了丰富的成功经验， 成为中国工业自动化软件领域的旗舰品牌。</a:t>
            </a:r>
            <a:endParaRPr lang="zh-CN" altLang="en-US" dirty="0"/>
          </a:p>
        </p:txBody>
      </p:sp>
      <p:sp>
        <p:nvSpPr>
          <p:cNvPr id="71684"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algn="r"/>
            <a:fld id="{9A0DB2DC-4C9A-4742-B13C-FB6460FD3503}" type="slidenum">
              <a:rPr lang="zh-CN" altLang="en-US" sz="1200" dirty="0">
                <a:solidFill>
                  <a:srgbClr val="000000"/>
                </a:solidFill>
              </a:rPr>
            </a:fld>
            <a:endParaRPr lang="zh-CN" altLang="en-US" sz="1200" dirty="0">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dirty="0"/>
              <a:t>第二个功能：</a:t>
            </a:r>
            <a:r>
              <a:rPr lang="en-US" altLang="zh-CN" dirty="0"/>
              <a:t>2D</a:t>
            </a:r>
            <a:r>
              <a:rPr lang="zh-CN" altLang="en-US" dirty="0"/>
              <a:t>工艺流程图的的支持</a:t>
            </a:r>
            <a:endParaRPr lang="en-US" altLang="zh-CN" dirty="0"/>
          </a:p>
          <a:p>
            <a:r>
              <a:rPr lang="en-US" altLang="zh-CN" dirty="0"/>
              <a:t>1</a:t>
            </a:r>
            <a:r>
              <a:rPr lang="zh-CN" altLang="en-US" dirty="0"/>
              <a:t>、我们提供了可视化的</a:t>
            </a:r>
            <a:r>
              <a:rPr lang="en-US" altLang="zh-CN" dirty="0"/>
              <a:t>2D</a:t>
            </a:r>
            <a:r>
              <a:rPr lang="zh-CN" altLang="en-US" dirty="0"/>
              <a:t>工艺流程图编辑器，可以使用内置的</a:t>
            </a:r>
            <a:r>
              <a:rPr lang="en-US" altLang="zh-CN" dirty="0"/>
              <a:t>16</a:t>
            </a:r>
            <a:r>
              <a:rPr lang="zh-CN" altLang="en-US" dirty="0"/>
              <a:t>种基本图素，像矩形、椭圆、扇形、贝塞尔曲线等，也可以使用内嵌的</a:t>
            </a:r>
            <a:r>
              <a:rPr lang="en-US" altLang="zh-CN" dirty="0"/>
              <a:t>3000+</a:t>
            </a:r>
            <a:r>
              <a:rPr lang="zh-CN" altLang="en-US" dirty="0"/>
              <a:t>行业设备图形，进行工艺流程图的自主绘制；同时我们支持</a:t>
            </a:r>
            <a:r>
              <a:rPr lang="en-US" altLang="zh-CN" dirty="0"/>
              <a:t>SVG</a:t>
            </a:r>
            <a:r>
              <a:rPr lang="zh-CN" altLang="en-US" dirty="0"/>
              <a:t>矢量图的导入，</a:t>
            </a:r>
            <a:endParaRPr lang="en-US" altLang="zh-CN" dirty="0"/>
          </a:p>
          <a:p>
            <a:r>
              <a:rPr lang="en-US" altLang="zh-CN" dirty="0"/>
              <a:t>2</a:t>
            </a:r>
            <a:r>
              <a:rPr lang="zh-CN" altLang="en-US" dirty="0"/>
              <a:t>、在这里大概说下</a:t>
            </a:r>
            <a:r>
              <a:rPr lang="zh-CN" altLang="en-US" b="1" dirty="0"/>
              <a:t>什么是</a:t>
            </a:r>
            <a:r>
              <a:rPr lang="en-US" altLang="zh-CN" b="1" dirty="0"/>
              <a:t>SVG</a:t>
            </a:r>
            <a:r>
              <a:rPr lang="zh-CN" altLang="en-US" b="1" dirty="0"/>
              <a:t>矢量图</a:t>
            </a:r>
            <a:r>
              <a:rPr lang="zh-CN" altLang="en-US" dirty="0"/>
              <a:t>，它是一种</a:t>
            </a:r>
            <a:r>
              <a:rPr lang="zh-CN" altLang="en-US" sz="1200" b="0" i="0" kern="1200" dirty="0">
                <a:solidFill>
                  <a:schemeClr val="tx1"/>
                </a:solidFill>
                <a:effectLst/>
                <a:latin typeface="+mn-lt"/>
                <a:ea typeface="+mn-ea"/>
                <a:cs typeface="+mn-cs"/>
              </a:rPr>
              <a:t>可放缩的矢量图形，是一种二维矢量图形格式，是一个通过协作、共同开发的工业标准。是一种基于</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的语言，继承了</a:t>
            </a:r>
            <a:r>
              <a:rPr lang="en-US" altLang="zh-CN" sz="1200" b="0" i="0" kern="1200" dirty="0">
                <a:solidFill>
                  <a:schemeClr val="tx1"/>
                </a:solidFill>
                <a:effectLst/>
                <a:latin typeface="+mn-lt"/>
                <a:ea typeface="+mn-ea"/>
                <a:cs typeface="+mn-cs"/>
              </a:rPr>
              <a:t>XML</a:t>
            </a:r>
            <a:r>
              <a:rPr lang="zh-CN" altLang="en-US" sz="1200" b="0" i="0" kern="1200" dirty="0">
                <a:solidFill>
                  <a:schemeClr val="tx1"/>
                </a:solidFill>
                <a:effectLst/>
                <a:latin typeface="+mn-lt"/>
                <a:ea typeface="+mn-ea"/>
                <a:cs typeface="+mn-cs"/>
              </a:rPr>
              <a:t>的跨平台和可扩展，从而在图形可重用上迈出了一大步，具有其他网络图像格式所不可比拟</a:t>
            </a:r>
            <a:r>
              <a:rPr lang="zh-CN" altLang="en-US" sz="1200" b="0" i="0" kern="1200">
                <a:solidFill>
                  <a:schemeClr val="tx1"/>
                </a:solidFill>
                <a:effectLst/>
                <a:latin typeface="+mn-lt"/>
                <a:ea typeface="+mn-ea"/>
                <a:cs typeface="+mn-cs"/>
              </a:rPr>
              <a:t>的优越性和发展</a:t>
            </a:r>
            <a:r>
              <a:rPr lang="zh-CN" altLang="en-US" sz="1200" b="0" i="0" kern="1200" dirty="0">
                <a:solidFill>
                  <a:schemeClr val="tx1"/>
                </a:solidFill>
                <a:effectLst/>
                <a:latin typeface="+mn-lt"/>
                <a:ea typeface="+mn-ea"/>
                <a:cs typeface="+mn-cs"/>
              </a:rPr>
              <a:t>前景。</a:t>
            </a:r>
            <a:endParaRPr lang="en-US" altLang="zh-CN" sz="1200" b="0" i="0" kern="1200" dirty="0">
              <a:solidFill>
                <a:schemeClr val="tx1"/>
              </a:solidFill>
              <a:effectLst/>
              <a:latin typeface="+mn-lt"/>
              <a:ea typeface="+mn-ea"/>
              <a:cs typeface="+mn-cs"/>
            </a:endParaRPr>
          </a:p>
          <a:p>
            <a:r>
              <a:rPr lang="en-US" altLang="zh-CN" b="1" dirty="0"/>
              <a:t>3</a:t>
            </a:r>
            <a:r>
              <a:rPr lang="zh-CN" altLang="en-US" b="1" dirty="0"/>
              <a:t>、</a:t>
            </a:r>
            <a:r>
              <a:rPr lang="en-US" altLang="zh-CN" b="1" dirty="0"/>
              <a:t>AI</a:t>
            </a:r>
            <a:r>
              <a:rPr lang="zh-CN" altLang="en-US" b="1" dirty="0"/>
              <a:t>（</a:t>
            </a:r>
            <a:r>
              <a:rPr lang="en-US" altLang="zh-CN" sz="1200" b="1" i="0" kern="1200" dirty="0">
                <a:solidFill>
                  <a:schemeClr val="tx1"/>
                </a:solidFill>
                <a:effectLst/>
                <a:latin typeface="+mn-lt"/>
                <a:ea typeface="+mn-ea"/>
                <a:cs typeface="+mn-cs"/>
              </a:rPr>
              <a:t>adobe illustrator</a:t>
            </a:r>
            <a:r>
              <a:rPr lang="zh-CN" altLang="en-US" b="1" dirty="0"/>
              <a:t>）软件</a:t>
            </a:r>
            <a:r>
              <a:rPr lang="zh-CN" altLang="en-US" dirty="0"/>
              <a:t>，</a:t>
            </a:r>
            <a:r>
              <a:rPr lang="zh-CN" altLang="en-US" sz="1200" b="0" i="0" kern="1200" dirty="0">
                <a:solidFill>
                  <a:schemeClr val="tx1"/>
                </a:solidFill>
                <a:effectLst/>
                <a:latin typeface="+mn-lt"/>
                <a:ea typeface="+mn-ea"/>
                <a:cs typeface="+mn-cs"/>
              </a:rPr>
              <a:t>是专门制作矢量图的软件，功能的强大程度可以与</a:t>
            </a:r>
            <a:r>
              <a:rPr lang="en-US" altLang="zh-CN" sz="1200" b="0" i="0" kern="1200" dirty="0">
                <a:solidFill>
                  <a:schemeClr val="tx1"/>
                </a:solidFill>
                <a:effectLst/>
                <a:latin typeface="+mn-lt"/>
                <a:ea typeface="+mn-ea"/>
                <a:cs typeface="+mn-cs"/>
              </a:rPr>
              <a:t>PS</a:t>
            </a:r>
            <a:r>
              <a:rPr lang="zh-CN" altLang="en-US" sz="1200" b="0" i="0" kern="1200" dirty="0">
                <a:solidFill>
                  <a:schemeClr val="tx1"/>
                </a:solidFill>
                <a:effectLst/>
                <a:latin typeface="+mn-lt"/>
                <a:ea typeface="+mn-ea"/>
                <a:cs typeface="+mn-cs"/>
              </a:rPr>
              <a:t>媲美，可以兼容大多数矢量格式，包括</a:t>
            </a:r>
            <a:r>
              <a:rPr lang="en-US" altLang="zh-CN" sz="1200" b="0" i="0" kern="1200" dirty="0" err="1">
                <a:solidFill>
                  <a:schemeClr val="tx1"/>
                </a:solidFill>
                <a:effectLst/>
                <a:latin typeface="+mn-lt"/>
                <a:ea typeface="+mn-ea"/>
                <a:cs typeface="+mn-cs"/>
              </a:rPr>
              <a:t>svg</a:t>
            </a:r>
            <a:r>
              <a:rPr lang="zh-CN" altLang="en-US" sz="1200" b="0" i="0" kern="1200" dirty="0">
                <a:solidFill>
                  <a:schemeClr val="tx1"/>
                </a:solidFill>
                <a:effectLst/>
                <a:latin typeface="+mn-lt"/>
                <a:ea typeface="+mn-ea"/>
                <a:cs typeface="+mn-cs"/>
              </a:rPr>
              <a:t>也是可以制作。</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外，</a:t>
            </a:r>
            <a:r>
              <a:rPr lang="en-US" altLang="zh-CN" sz="1200" b="0" i="0" kern="1200" dirty="0" err="1">
                <a:solidFill>
                  <a:schemeClr val="tx1"/>
                </a:solidFill>
                <a:effectLst/>
                <a:latin typeface="+mn-lt"/>
                <a:ea typeface="+mn-ea"/>
                <a:cs typeface="+mn-cs"/>
              </a:rPr>
              <a:t>Sketsa</a:t>
            </a:r>
            <a:r>
              <a:rPr lang="en-US" altLang="zh-CN" sz="1200" b="0" i="0" kern="1200" dirty="0">
                <a:solidFill>
                  <a:schemeClr val="tx1"/>
                </a:solidFill>
                <a:effectLst/>
                <a:latin typeface="+mn-lt"/>
                <a:ea typeface="+mn-ea"/>
                <a:cs typeface="+mn-cs"/>
              </a:rPr>
              <a:t> SVG Editor</a:t>
            </a:r>
            <a:r>
              <a:rPr lang="zh-CN" altLang="en-US" sz="1200" b="0" i="0" kern="1200" dirty="0">
                <a:solidFill>
                  <a:schemeClr val="tx1"/>
                </a:solidFill>
                <a:effectLst/>
                <a:latin typeface="+mn-lt"/>
                <a:ea typeface="+mn-ea"/>
                <a:cs typeface="+mn-cs"/>
              </a:rPr>
              <a:t>也是一款制作矢量图的软件，能够以创建矢量图形，可以在任何分辨率缩放和打印输出，且保持高品质细节和清晰度。</a:t>
            </a:r>
            <a:endParaRPr lang="en-US" altLang="zh-CN" sz="1200" b="0" i="0" kern="1200" dirty="0">
              <a:solidFill>
                <a:schemeClr val="tx1"/>
              </a:solidFill>
              <a:effectLst/>
              <a:latin typeface="+mn-lt"/>
              <a:ea typeface="+mn-ea"/>
              <a:cs typeface="+mn-cs"/>
            </a:endParaRPr>
          </a:p>
          <a:p>
            <a:r>
              <a:rPr lang="zh-CN" altLang="en-US" dirty="0"/>
              <a:t>而且</a:t>
            </a:r>
            <a:r>
              <a:rPr lang="en-US" altLang="zh-CN" dirty="0"/>
              <a:t>SVG</a:t>
            </a:r>
            <a:r>
              <a:rPr lang="zh-CN" altLang="en-US" dirty="0"/>
              <a:t>矢量图再工业方面的应用越来越广泛，将</a:t>
            </a:r>
            <a:r>
              <a:rPr lang="en-US" altLang="zh-CN" dirty="0"/>
              <a:t>SVG</a:t>
            </a:r>
            <a:r>
              <a:rPr lang="zh-CN" altLang="en-US" dirty="0"/>
              <a:t>矢量图导入到我们的</a:t>
            </a:r>
            <a:r>
              <a:rPr lang="en-US" altLang="zh-CN" dirty="0"/>
              <a:t>2D</a:t>
            </a:r>
            <a:r>
              <a:rPr lang="zh-CN" altLang="en-US" dirty="0"/>
              <a:t>工艺流程图中，也可以做到无极缩放。</a:t>
            </a:r>
            <a:endParaRPr lang="zh-CN" altLang="en-US" dirty="0"/>
          </a:p>
          <a:p>
            <a:r>
              <a:rPr lang="en-US" altLang="zh-CN" dirty="0"/>
              <a:t>4</a:t>
            </a:r>
            <a:r>
              <a:rPr lang="zh-CN" altLang="en-US" dirty="0"/>
              <a:t>、除此之外，我们还支持</a:t>
            </a:r>
            <a:r>
              <a:rPr lang="en-US" altLang="zh-CN" dirty="0"/>
              <a:t>CAD</a:t>
            </a:r>
            <a:r>
              <a:rPr lang="zh-CN" altLang="en-US" dirty="0"/>
              <a:t>图纸的导入，</a:t>
            </a:r>
            <a:r>
              <a:rPr lang="en-US" altLang="zh-CN" dirty="0"/>
              <a:t>CAD</a:t>
            </a:r>
            <a:r>
              <a:rPr lang="zh-CN" altLang="en-US" dirty="0"/>
              <a:t>图纸一般为</a:t>
            </a:r>
            <a:r>
              <a:rPr lang="en-US" altLang="zh-CN" dirty="0"/>
              <a:t>dwg</a:t>
            </a:r>
            <a:r>
              <a:rPr lang="zh-CN" altLang="en-US" dirty="0"/>
              <a:t>格式，但是可以通过常用编辑</a:t>
            </a:r>
            <a:r>
              <a:rPr lang="en-US" altLang="zh-CN" dirty="0"/>
              <a:t>cad</a:t>
            </a:r>
            <a:r>
              <a:rPr lang="zh-CN" altLang="en-US" dirty="0"/>
              <a:t>的软件</a:t>
            </a:r>
            <a:r>
              <a:rPr lang="en-US" altLang="zh-CN" dirty="0"/>
              <a:t>(</a:t>
            </a:r>
            <a:r>
              <a:rPr lang="zh-CN" altLang="en-US" dirty="0"/>
              <a:t>如 </a:t>
            </a:r>
            <a:r>
              <a:rPr lang="en-US" altLang="zh-CN" dirty="0" err="1"/>
              <a:t>autocad</a:t>
            </a:r>
            <a:r>
              <a:rPr lang="en-US" altLang="zh-CN" dirty="0"/>
              <a:t>)</a:t>
            </a:r>
            <a:r>
              <a:rPr lang="zh-CN" altLang="en-US" dirty="0"/>
              <a:t>将他转换为</a:t>
            </a:r>
            <a:r>
              <a:rPr lang="en-US" altLang="zh-CN" dirty="0"/>
              <a:t>SVG</a:t>
            </a:r>
            <a:r>
              <a:rPr lang="zh-CN" altLang="en-US" dirty="0"/>
              <a:t>格式，即可导入使用。</a:t>
            </a:r>
            <a:endParaRPr lang="zh-CN" altLang="en-US" dirty="0"/>
          </a:p>
          <a:p>
            <a:r>
              <a:rPr lang="en-US" altLang="zh-CN" dirty="0"/>
              <a:t>5</a:t>
            </a:r>
            <a:r>
              <a:rPr lang="zh-CN" altLang="en-US" dirty="0"/>
              <a:t>、对于图素，我们支持</a:t>
            </a:r>
            <a:r>
              <a:rPr lang="en-US" altLang="zh-CN" dirty="0"/>
              <a:t>28</a:t>
            </a:r>
            <a:r>
              <a:rPr lang="zh-CN" altLang="en-US" dirty="0"/>
              <a:t>种动画连接，比如 颜色变化、值输出、旋转、平移、缩放等等，能够方便的对图素进行标注，进行各种数据效果的展示。</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dirty="0"/>
              <a:t>对于</a:t>
            </a:r>
            <a:r>
              <a:rPr lang="en-US" altLang="zh-CN" dirty="0"/>
              <a:t>3D</a:t>
            </a:r>
            <a:r>
              <a:rPr lang="zh-CN" altLang="en-US" dirty="0"/>
              <a:t>场景展示，我们的平台支持导入</a:t>
            </a:r>
            <a:r>
              <a:rPr lang="en-US" altLang="zh-CN" dirty="0"/>
              <a:t>OBJ</a:t>
            </a:r>
            <a:r>
              <a:rPr lang="zh-CN" altLang="en-US" dirty="0"/>
              <a:t>格式的文件</a:t>
            </a:r>
            <a:endParaRPr lang="en-US" altLang="zh-CN" dirty="0"/>
          </a:p>
          <a:p>
            <a:r>
              <a:rPr lang="en-US" altLang="zh-CN" sz="1200" b="0" i="0" kern="1200" dirty="0">
                <a:solidFill>
                  <a:schemeClr val="tx1"/>
                </a:solidFill>
                <a:effectLst/>
                <a:latin typeface="+mn-lt"/>
                <a:ea typeface="+mn-ea"/>
                <a:cs typeface="+mn-cs"/>
              </a:rPr>
              <a:t>OBJ</a:t>
            </a:r>
            <a:r>
              <a:rPr lang="zh-CN" altLang="en-US" sz="1200" b="0" i="0" kern="1200" dirty="0">
                <a:solidFill>
                  <a:schemeClr val="tx1"/>
                </a:solidFill>
                <a:effectLst/>
                <a:latin typeface="+mn-lt"/>
                <a:ea typeface="+mn-ea"/>
                <a:cs typeface="+mn-cs"/>
              </a:rPr>
              <a:t>文件是一套基于</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建模和动画软件开发的一种标准</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模型文件格式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很适合用于</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软件模型之间的互导 </a:t>
            </a:r>
            <a:endParaRPr lang="en-US" altLang="zh-CN" dirty="0"/>
          </a:p>
          <a:p>
            <a:r>
              <a:rPr lang="zh-CN" altLang="en-US" dirty="0"/>
              <a:t>可以使用</a:t>
            </a:r>
            <a:r>
              <a:rPr lang="en-US" altLang="zh-CN" sz="1200" b="0" i="0" kern="1200" dirty="0">
                <a:solidFill>
                  <a:schemeClr val="tx1"/>
                </a:solidFill>
                <a:effectLst/>
                <a:latin typeface="+mn-lt"/>
                <a:ea typeface="+mn-ea"/>
                <a:cs typeface="+mn-cs"/>
              </a:rPr>
              <a:t>3dsMax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LightWave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Maya</a:t>
            </a:r>
            <a:r>
              <a:rPr lang="zh-CN" altLang="en-US" sz="1200" b="0" i="0" kern="1200" dirty="0">
                <a:solidFill>
                  <a:schemeClr val="tx1"/>
                </a:solidFill>
                <a:effectLst/>
                <a:latin typeface="+mn-lt"/>
                <a:ea typeface="+mn-ea"/>
                <a:cs typeface="+mn-cs"/>
              </a:rPr>
              <a:t>等软件制作</a:t>
            </a:r>
            <a:r>
              <a:rPr lang="en-US" altLang="zh-CN" sz="1200" b="0" i="0" kern="1200" dirty="0">
                <a:solidFill>
                  <a:schemeClr val="tx1"/>
                </a:solidFill>
                <a:effectLst/>
                <a:latin typeface="+mn-lt"/>
                <a:ea typeface="+mn-ea"/>
                <a:cs typeface="+mn-cs"/>
              </a:rPr>
              <a:t>3D</a:t>
            </a:r>
            <a:r>
              <a:rPr lang="zh-CN" altLang="en-US" sz="1200" b="0" i="0" kern="1200" dirty="0">
                <a:solidFill>
                  <a:schemeClr val="tx1"/>
                </a:solidFill>
                <a:effectLst/>
                <a:latin typeface="+mn-lt"/>
                <a:ea typeface="+mn-ea"/>
                <a:cs typeface="+mn-cs"/>
              </a:rPr>
              <a:t>模型并进行渲染，从而导出</a:t>
            </a:r>
            <a:r>
              <a:rPr lang="en-US" altLang="zh-CN" sz="1200" b="0" i="0" kern="1200" dirty="0">
                <a:solidFill>
                  <a:schemeClr val="tx1"/>
                </a:solidFill>
                <a:effectLst/>
                <a:latin typeface="+mn-lt"/>
                <a:ea typeface="+mn-ea"/>
                <a:cs typeface="+mn-cs"/>
              </a:rPr>
              <a:t>OBJ</a:t>
            </a:r>
            <a:r>
              <a:rPr lang="zh-CN" altLang="en-US" sz="1200" b="0" i="0" kern="1200" dirty="0">
                <a:solidFill>
                  <a:schemeClr val="tx1"/>
                </a:solidFill>
                <a:effectLst/>
                <a:latin typeface="+mn-lt"/>
                <a:ea typeface="+mn-ea"/>
                <a:cs typeface="+mn-cs"/>
              </a:rPr>
              <a:t>格式文件</a:t>
            </a:r>
            <a:endParaRPr lang="en-US" altLang="zh-CN" dirty="0"/>
          </a:p>
          <a:p>
            <a:endParaRPr lang="en-US" altLang="zh-CN" dirty="0"/>
          </a:p>
          <a:p>
            <a:r>
              <a:rPr lang="zh-CN" altLang="en-US" dirty="0"/>
              <a:t>我们提供可视化的</a:t>
            </a:r>
            <a:r>
              <a:rPr lang="en-US" altLang="zh-CN" dirty="0"/>
              <a:t>3D</a:t>
            </a:r>
            <a:r>
              <a:rPr lang="zh-CN" altLang="en-US" dirty="0"/>
              <a:t>编辑器，对导入的</a:t>
            </a:r>
            <a:r>
              <a:rPr lang="en-US" altLang="zh-CN" dirty="0"/>
              <a:t>3D</a:t>
            </a:r>
            <a:r>
              <a:rPr lang="zh-CN" altLang="en-US" dirty="0"/>
              <a:t>模型，</a:t>
            </a:r>
            <a:r>
              <a:rPr lang="zh-CN" altLang="zh-CN" sz="1200" kern="1200" dirty="0">
                <a:solidFill>
                  <a:schemeClr val="tx1"/>
                </a:solidFill>
                <a:effectLst/>
                <a:latin typeface="+mn-lt"/>
                <a:ea typeface="+mn-ea"/>
                <a:cs typeface="+mn-cs"/>
              </a:rPr>
              <a:t>可以简单编辑（拖拉拽组态、数据关联</a:t>
            </a:r>
            <a:r>
              <a:rPr lang="zh-CN" altLang="en-US" sz="1200" kern="1200" dirty="0">
                <a:solidFill>
                  <a:schemeClr val="tx1"/>
                </a:solidFill>
                <a:effectLst/>
                <a:latin typeface="+mn-lt"/>
                <a:ea typeface="+mn-ea"/>
                <a:cs typeface="+mn-cs"/>
              </a:rPr>
              <a:t>、配置动画</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，从而对</a:t>
            </a:r>
            <a:r>
              <a:rPr lang="en-US" altLang="zh-CN" dirty="0"/>
              <a:t>3D</a:t>
            </a:r>
            <a:r>
              <a:rPr lang="zh-CN" altLang="en-US" dirty="0"/>
              <a:t>场景进行再编辑，</a:t>
            </a:r>
            <a:endParaRPr lang="en-US" altLang="zh-CN" dirty="0"/>
          </a:p>
          <a:p>
            <a:r>
              <a:rPr lang="zh-CN" altLang="en-US" dirty="0"/>
              <a:t>即可完成现场数据的接入，动画效果的展示、数据驱动构建移动、旋转并进行漫游等，</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从而实现</a:t>
            </a:r>
            <a:r>
              <a:rPr lang="zh-CN" altLang="en-US" sz="1400" dirty="0">
                <a:latin typeface="微软雅黑" panose="020B0503020204020204" pitchFamily="34" charset="-122"/>
                <a:ea typeface="微软雅黑" panose="020B0503020204020204" pitchFamily="34" charset="-122"/>
              </a:rPr>
              <a:t>工艺数据驱动动画、报警自动</a:t>
            </a:r>
            <a:r>
              <a:rPr lang="zh-CN" altLang="en-US" sz="1400" b="0" dirty="0">
                <a:latin typeface="微软雅黑" panose="020B0503020204020204" pitchFamily="34" charset="-122"/>
                <a:ea typeface="微软雅黑" panose="020B0503020204020204" pitchFamily="34" charset="-122"/>
              </a:rPr>
              <a:t>定位设备、设备仿真、数据孪生等</a:t>
            </a:r>
            <a:r>
              <a:rPr lang="zh-CN" altLang="en-US" sz="1700" dirty="0">
                <a:latin typeface="微软雅黑" panose="020B0503020204020204" pitchFamily="34" charset="-122"/>
                <a:ea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平常，我们再地图上是看不到政府、化工等保密单位的厂内具体位置布局，但鉴于厂级监控等需要，需要将厂内的具体</a:t>
            </a:r>
            <a:r>
              <a:rPr lang="en-US" altLang="zh-CN" dirty="0" err="1"/>
              <a:t>Gis</a:t>
            </a:r>
            <a:r>
              <a:rPr lang="zh-CN" altLang="en-US" dirty="0"/>
              <a:t>信息展示出来，</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所以我们就做了这样的支持，将厂区图与地图结合起来。我们的</a:t>
            </a:r>
            <a:r>
              <a:rPr lang="zh-CN" altLang="zh-CN" dirty="0"/>
              <a:t>结合</a:t>
            </a:r>
            <a:r>
              <a:rPr lang="zh-CN" altLang="en-US" dirty="0"/>
              <a:t>方式也很简单</a:t>
            </a:r>
            <a:r>
              <a:rPr lang="zh-CN" altLang="zh-CN" dirty="0"/>
              <a:t>：准备厂区的</a:t>
            </a:r>
            <a:r>
              <a:rPr lang="en-US" altLang="zh-CN" dirty="0"/>
              <a:t>CAD</a:t>
            </a:r>
            <a:r>
              <a:rPr lang="zh-CN" altLang="zh-CN" dirty="0"/>
              <a:t>图，处理坐标自动完成切割，即可</a:t>
            </a:r>
            <a:r>
              <a:rPr lang="zh-CN" altLang="en-US" dirty="0"/>
              <a:t>完成。</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我们支持加载高德离线地图的</a:t>
            </a:r>
            <a:r>
              <a:rPr lang="en-US" altLang="zh-CN" dirty="0"/>
              <a:t>1~18</a:t>
            </a:r>
            <a:r>
              <a:rPr lang="zh-CN" altLang="en-US" dirty="0"/>
              <a:t>级离线瓦片地图，</a:t>
            </a:r>
            <a:r>
              <a:rPr lang="zh-CN" altLang="en-US" sz="1200" dirty="0">
                <a:latin typeface="微软雅黑" panose="020B0503020204020204" pitchFamily="34" charset="-122"/>
                <a:ea typeface="微软雅黑" panose="020B0503020204020204" pitchFamily="34" charset="-122"/>
                <a:sym typeface="+mn-ea"/>
              </a:rPr>
              <a:t>支持某个位置点的</a:t>
            </a:r>
            <a:r>
              <a:rPr lang="zh-CN" altLang="en-US" sz="1200" b="0" dirty="0">
                <a:latin typeface="微软雅黑" panose="020B0503020204020204" pitchFamily="34" charset="-122"/>
                <a:ea typeface="微软雅黑" panose="020B0503020204020204" pitchFamily="34" charset="-122"/>
                <a:sym typeface="+mn-ea"/>
              </a:rPr>
              <a:t>标注</a:t>
            </a:r>
            <a:r>
              <a:rPr lang="zh-CN" altLang="en-US" sz="1200" dirty="0">
                <a:latin typeface="微软雅黑" panose="020B0503020204020204" pitchFamily="34" charset="-122"/>
                <a:ea typeface="微软雅黑" panose="020B0503020204020204" pitchFamily="34" charset="-122"/>
                <a:sym typeface="+mn-ea"/>
              </a:rPr>
              <a:t>、管线绘制</a:t>
            </a:r>
            <a:r>
              <a:rPr lang="zh-CN" altLang="en-US" sz="1200" b="0" dirty="0">
                <a:latin typeface="微软雅黑" panose="020B0503020204020204" pitchFamily="34" charset="-122"/>
                <a:ea typeface="微软雅黑" panose="020B0503020204020204" pitchFamily="34" charset="-122"/>
                <a:sym typeface="+mn-ea"/>
              </a:rPr>
              <a:t>、巡线</a:t>
            </a:r>
            <a:r>
              <a:rPr lang="zh-CN" altLang="en-US" sz="1200" dirty="0">
                <a:latin typeface="微软雅黑" panose="020B0503020204020204" pitchFamily="34" charset="-122"/>
                <a:ea typeface="微软雅黑" panose="020B0503020204020204" pitchFamily="34" charset="-122"/>
                <a:sym typeface="+mn-ea"/>
              </a:rPr>
              <a:t>、缩放等基础功能</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cs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panose="020B0503020204020204" pitchFamily="34" charset="-122"/>
                <a:ea typeface="微软雅黑" panose="020B0503020204020204" pitchFamily="34" charset="-122"/>
              </a:rPr>
              <a:t>同时</a:t>
            </a:r>
            <a:r>
              <a:rPr lang="zh-CN" altLang="en-US" sz="1200" b="0" dirty="0">
                <a:latin typeface="微软雅黑" panose="020B0503020204020204" pitchFamily="34" charset="-122"/>
                <a:ea typeface="微软雅黑" panose="020B0503020204020204" pitchFamily="34" charset="-122"/>
                <a:sym typeface="+mn-ea"/>
              </a:rPr>
              <a:t>支持离线地图与厂级图结合，</a:t>
            </a:r>
            <a:r>
              <a:rPr lang="zh-CN" altLang="en-US" sz="1200" b="0" dirty="0">
                <a:latin typeface="微软雅黑" panose="020B0503020204020204" pitchFamily="34" charset="-122"/>
                <a:ea typeface="微软雅黑" panose="020B0503020204020204" pitchFamily="34" charset="-122"/>
              </a:rPr>
              <a:t>显示厂级地理信息。</a:t>
            </a:r>
            <a:endParaRPr lang="en-US" altLang="zh-CN" b="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pPr marL="0" indent="0">
              <a:buFont typeface="Wingdings" panose="05000000000000000000" charset="0"/>
              <a:buNone/>
            </a:pPr>
            <a:r>
              <a:rPr lang="zh-CN" altLang="en-US" sz="1200" b="1" dirty="0">
                <a:solidFill>
                  <a:schemeClr val="tx1"/>
                </a:solidFill>
                <a:latin typeface="+mn-ea"/>
                <a:cs typeface="+mn-ea"/>
                <a:sym typeface="+mn-ea"/>
              </a:rPr>
              <a:t>内置</a:t>
            </a:r>
            <a:r>
              <a:rPr lang="en-US" altLang="zh-CN" sz="1200" b="1" dirty="0">
                <a:solidFill>
                  <a:schemeClr val="tx1"/>
                </a:solidFill>
                <a:latin typeface="+mn-ea"/>
                <a:cs typeface="+mn-ea"/>
                <a:sym typeface="+mn-ea"/>
              </a:rPr>
              <a:t>32</a:t>
            </a:r>
            <a:r>
              <a:rPr lang="zh-CN" altLang="en-US" sz="1200" b="1" dirty="0">
                <a:solidFill>
                  <a:schemeClr val="tx1"/>
                </a:solidFill>
                <a:latin typeface="+mn-ea"/>
                <a:cs typeface="+mn-ea"/>
                <a:sym typeface="+mn-ea"/>
              </a:rPr>
              <a:t>类</a:t>
            </a:r>
            <a:r>
              <a:rPr lang="en-US" altLang="zh-CN" sz="1200" b="1" dirty="0">
                <a:solidFill>
                  <a:schemeClr val="tx1"/>
                </a:solidFill>
                <a:latin typeface="+mn-ea"/>
                <a:cs typeface="+mn-ea"/>
                <a:sym typeface="+mn-ea"/>
              </a:rPr>
              <a:t>UI</a:t>
            </a:r>
            <a:r>
              <a:rPr lang="zh-CN" altLang="en-US" sz="1200" b="1" dirty="0">
                <a:solidFill>
                  <a:schemeClr val="tx1"/>
                </a:solidFill>
                <a:latin typeface="+mn-ea"/>
                <a:cs typeface="+mn-ea"/>
                <a:sym typeface="+mn-ea"/>
              </a:rPr>
              <a:t>组件</a:t>
            </a:r>
            <a:r>
              <a:rPr lang="zh-CN" altLang="en-US" sz="1200" dirty="0">
                <a:solidFill>
                  <a:schemeClr val="tx1"/>
                </a:solidFill>
                <a:latin typeface="+mn-ea"/>
                <a:cs typeface="+mn-ea"/>
                <a:sym typeface="+mn-ea"/>
              </a:rPr>
              <a:t>，</a:t>
            </a:r>
            <a:r>
              <a:rPr lang="zh-CN" altLang="en-US" sz="1200" dirty="0">
                <a:latin typeface="+mn-ea"/>
                <a:cs typeface="+mn-ea"/>
                <a:sym typeface="+mn-ea"/>
              </a:rPr>
              <a:t>实现</a:t>
            </a:r>
            <a:r>
              <a:rPr lang="zh-CN" altLang="en-US" sz="1200" b="0" dirty="0">
                <a:latin typeface="微软雅黑" panose="020B0503020204020204" pitchFamily="34" charset="-122"/>
                <a:ea typeface="微软雅黑" panose="020B0503020204020204" pitchFamily="34" charset="-122"/>
                <a:cs typeface="+mn-ea"/>
                <a:sym typeface="+mn-ea"/>
              </a:rPr>
              <a:t>拖拉拽式极简开</a:t>
            </a:r>
            <a:r>
              <a:rPr lang="zh-CN" altLang="en-US" sz="1200" b="0" dirty="0">
                <a:latin typeface="+mn-ea"/>
                <a:cs typeface="+mn-ea"/>
                <a:sym typeface="+mn-ea"/>
              </a:rPr>
              <a:t>；内置丰富</a:t>
            </a:r>
            <a:r>
              <a:rPr lang="zh-CN" altLang="en-US" sz="1200" b="0" dirty="0">
                <a:latin typeface="微软雅黑" panose="020B0503020204020204" pitchFamily="34" charset="-122"/>
                <a:ea typeface="微软雅黑" panose="020B0503020204020204" pitchFamily="34" charset="-122"/>
                <a:cs typeface="+mn-ea"/>
                <a:sym typeface="+mn-ea"/>
              </a:rPr>
              <a:t>样式</a:t>
            </a:r>
            <a:r>
              <a:rPr lang="zh-CN" altLang="en-US" sz="1200" b="0" dirty="0">
                <a:solidFill>
                  <a:schemeClr val="tx1"/>
                </a:solidFill>
                <a:latin typeface="微软雅黑" panose="020B0503020204020204" pitchFamily="34" charset="-122"/>
                <a:ea typeface="微软雅黑" panose="020B0503020204020204" pitchFamily="34" charset="-122"/>
                <a:cs typeface="+mn-ea"/>
                <a:sym typeface="+mn-ea"/>
              </a:rPr>
              <a:t>模板</a:t>
            </a:r>
            <a:r>
              <a:rPr lang="zh-CN" altLang="en-US" sz="1200" b="0" dirty="0">
                <a:latin typeface="+mn-ea"/>
                <a:cs typeface="+mn-ea"/>
                <a:sym typeface="+mn-ea"/>
              </a:rPr>
              <a:t>，实现快速配置自定义风格；</a:t>
            </a:r>
            <a:r>
              <a:rPr lang="zh-CN" altLang="en-US" sz="1200" b="0" dirty="0">
                <a:solidFill>
                  <a:schemeClr val="tx1"/>
                </a:solidFill>
                <a:latin typeface="+mn-ea"/>
                <a:cs typeface="+mn-ea"/>
                <a:sym typeface="+mn-ea"/>
              </a:rPr>
              <a:t>提供</a:t>
            </a:r>
            <a:r>
              <a:rPr lang="zh-CN" altLang="en-US" sz="1200" b="0" dirty="0">
                <a:solidFill>
                  <a:schemeClr val="tx1"/>
                </a:solidFill>
                <a:latin typeface="微软雅黑" panose="020B0503020204020204" pitchFamily="34" charset="-122"/>
                <a:ea typeface="微软雅黑" panose="020B0503020204020204" pitchFamily="34" charset="-122"/>
                <a:cs typeface="+mn-ea"/>
                <a:sym typeface="+mn-ea"/>
              </a:rPr>
              <a:t>各类触发事件</a:t>
            </a:r>
            <a:r>
              <a:rPr lang="zh-CN" altLang="en-US" sz="1200" b="0" dirty="0">
                <a:solidFill>
                  <a:schemeClr val="tx1"/>
                </a:solidFill>
                <a:latin typeface="+mn-ea"/>
                <a:cs typeface="+mn-ea"/>
                <a:sym typeface="+mn-ea"/>
              </a:rPr>
              <a:t>，实现</a:t>
            </a:r>
            <a:r>
              <a:rPr lang="zh-CN" altLang="en-US" sz="1200" dirty="0">
                <a:solidFill>
                  <a:schemeClr val="tx1"/>
                </a:solidFill>
                <a:latin typeface="+mn-ea"/>
                <a:cs typeface="+mn-ea"/>
                <a:sym typeface="+mn-ea"/>
              </a:rPr>
              <a:t>系统灵活交互；</a:t>
            </a:r>
            <a:endParaRPr lang="en-US" altLang="zh-CN" sz="1200" dirty="0">
              <a:solidFill>
                <a:schemeClr val="tx1"/>
              </a:solidFill>
              <a:latin typeface="+mn-ea"/>
              <a:cs typeface="+mn-ea"/>
              <a:sym typeface="+mn-ea"/>
            </a:endParaRPr>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pPr marL="0" indent="0">
              <a:buFont typeface="Wingdings" panose="05000000000000000000" charset="0"/>
              <a:buNone/>
            </a:pPr>
            <a:r>
              <a:rPr lang="zh-CN" altLang="en-US" sz="1200" dirty="0">
                <a:solidFill>
                  <a:schemeClr val="tx1"/>
                </a:solidFill>
                <a:latin typeface="+mn-ea"/>
                <a:cs typeface="+mn-ea"/>
                <a:sym typeface="+mn-ea"/>
              </a:rPr>
              <a:t>内嵌</a:t>
            </a:r>
            <a:r>
              <a:rPr lang="en-US" altLang="zh-CN" sz="1200" dirty="0">
                <a:solidFill>
                  <a:schemeClr val="tx1"/>
                </a:solidFill>
                <a:latin typeface="+mn-ea"/>
                <a:cs typeface="+mn-ea"/>
                <a:sym typeface="+mn-ea"/>
              </a:rPr>
              <a:t>100</a:t>
            </a:r>
            <a:r>
              <a:rPr lang="zh-CN" altLang="en-US" sz="1200" dirty="0">
                <a:solidFill>
                  <a:schemeClr val="tx1"/>
                </a:solidFill>
                <a:latin typeface="+mn-ea"/>
                <a:cs typeface="+mn-ea"/>
                <a:sym typeface="+mn-ea"/>
              </a:rPr>
              <a:t>余种</a:t>
            </a:r>
            <a:r>
              <a:rPr lang="en-US" altLang="zh-CN" sz="1200" b="1" dirty="0" err="1">
                <a:solidFill>
                  <a:schemeClr val="tx1"/>
                </a:solidFill>
                <a:latin typeface="+mn-ea"/>
                <a:cs typeface="+mn-ea"/>
                <a:sym typeface="+mn-ea"/>
              </a:rPr>
              <a:t>Echart</a:t>
            </a:r>
            <a:r>
              <a:rPr lang="zh-CN" altLang="en-US" sz="1200" b="1" dirty="0">
                <a:solidFill>
                  <a:schemeClr val="tx1"/>
                </a:solidFill>
                <a:latin typeface="+mn-ea"/>
                <a:cs typeface="+mn-ea"/>
                <a:sym typeface="+mn-ea"/>
              </a:rPr>
              <a:t>图表组件</a:t>
            </a:r>
            <a:r>
              <a:rPr lang="zh-CN" altLang="en-US" sz="1200" dirty="0">
                <a:solidFill>
                  <a:schemeClr val="tx1"/>
                </a:solidFill>
                <a:latin typeface="+mn-ea"/>
                <a:cs typeface="+mn-ea"/>
                <a:sym typeface="+mn-ea"/>
              </a:rPr>
              <a:t>，也能够快速的将</a:t>
            </a:r>
            <a:r>
              <a:rPr lang="en-US" altLang="zh-CN" sz="1200" dirty="0" err="1">
                <a:solidFill>
                  <a:schemeClr val="tx1"/>
                </a:solidFill>
                <a:latin typeface="+mn-ea"/>
                <a:cs typeface="+mn-ea"/>
                <a:sym typeface="+mn-ea"/>
              </a:rPr>
              <a:t>Echarts</a:t>
            </a:r>
            <a:r>
              <a:rPr lang="zh-CN" altLang="en-US" sz="1200" dirty="0">
                <a:solidFill>
                  <a:schemeClr val="tx1"/>
                </a:solidFill>
                <a:latin typeface="+mn-ea"/>
                <a:cs typeface="+mn-ea"/>
                <a:sym typeface="+mn-ea"/>
              </a:rPr>
              <a:t>官网上的精美图表添加进来。</a:t>
            </a:r>
            <a:endParaRPr lang="zh-CN" altLang="en-US" sz="1200" dirty="0">
              <a:solidFill>
                <a:schemeClr val="tx1"/>
              </a:solidFill>
              <a:latin typeface="+mn-ea"/>
              <a:cs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我们的视频展示，无需下载任何插件即可进行播放，支持市面上各类摄像头，比如大华、海康等，</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支持</a:t>
            </a:r>
            <a:r>
              <a:rPr lang="en-US" altLang="zh-CN" sz="1200" kern="1200" dirty="0">
                <a:solidFill>
                  <a:schemeClr val="tx1"/>
                </a:solidFill>
                <a:effectLst/>
                <a:latin typeface="+mn-lt"/>
                <a:ea typeface="+mn-ea"/>
                <a:cs typeface="+mn-cs"/>
              </a:rPr>
              <a:t>RTSP</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RTMP</a:t>
            </a:r>
            <a:r>
              <a:rPr lang="zh-CN" altLang="en-US" sz="1200" kern="1200" dirty="0">
                <a:solidFill>
                  <a:schemeClr val="tx1"/>
                </a:solidFill>
                <a:effectLst/>
                <a:latin typeface="+mn-lt"/>
                <a:ea typeface="+mn-ea"/>
                <a:cs typeface="+mn-cs"/>
              </a:rPr>
              <a:t>等视频流，支持</a:t>
            </a:r>
            <a:r>
              <a:rPr lang="zh-CN" altLang="en-US" sz="1200" dirty="0">
                <a:latin typeface="微软雅黑" panose="020B0503020204020204" pitchFamily="34" charset="-122"/>
                <a:ea typeface="微软雅黑" panose="020B0503020204020204" pitchFamily="34" charset="-122"/>
              </a:rPr>
              <a:t>HLS/RTSP/RTMP/WS/RTC 服务，可以进行高质量图像的展示；</a:t>
            </a:r>
            <a:endParaRPr lang="en-US" altLang="zh-CN" sz="1200" dirty="0">
              <a:latin typeface="微软雅黑" panose="020B0503020204020204" pitchFamily="34" charset="-122"/>
              <a:ea typeface="微软雅黑" panose="020B0503020204020204" pitchFamily="34" charset="-122"/>
            </a:endParaRPr>
          </a:p>
          <a:p>
            <a:r>
              <a:rPr lang="zh-CN" altLang="en-US" sz="1200" kern="1200" dirty="0">
                <a:solidFill>
                  <a:schemeClr val="tx1"/>
                </a:solidFill>
                <a:effectLst/>
                <a:latin typeface="+mn-lt"/>
                <a:ea typeface="+mn-ea"/>
                <a:cs typeface="+mn-cs"/>
              </a:rPr>
              <a:t>也支持各种类型的文件，比如</a:t>
            </a:r>
            <a:r>
              <a:rPr lang="en-US" altLang="zh-CN" sz="1200" kern="1200" dirty="0">
                <a:solidFill>
                  <a:schemeClr val="tx1"/>
                </a:solidFill>
                <a:effectLst/>
                <a:latin typeface="+mn-lt"/>
                <a:ea typeface="+mn-ea"/>
                <a:cs typeface="+mn-cs"/>
              </a:rPr>
              <a:t>MP4</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AVI</a:t>
            </a:r>
            <a:r>
              <a:rPr lang="zh-CN" altLang="en-US" sz="1200" kern="1200" dirty="0">
                <a:solidFill>
                  <a:schemeClr val="tx1"/>
                </a:solidFill>
                <a:effectLst/>
                <a:latin typeface="+mn-lt"/>
                <a:ea typeface="+mn-ea"/>
                <a:cs typeface="+mn-cs"/>
              </a:rPr>
              <a:t>等都支持；</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对于支持云台控制的设备，我们也可以进行界面上的云台控制，进行视频回放、抓图、录制等；也支持集群，扩展方便；</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在视频接入到平台后，可以在各种浏览器（</a:t>
            </a:r>
            <a:r>
              <a:rPr lang="en-US" altLang="zh-CN" sz="1200" dirty="0">
                <a:latin typeface="微软雅黑" panose="020B0503020204020204" pitchFamily="34" charset="-122"/>
                <a:ea typeface="微软雅黑" panose="020B0503020204020204" pitchFamily="34" charset="-122"/>
                <a:sym typeface="+mn-ea"/>
              </a:rPr>
              <a:t>chrome</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Firefox</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IE11</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Safari</a:t>
            </a:r>
            <a:r>
              <a:rPr lang="zh-CN" altLang="en-US" sz="1200" kern="1200" dirty="0">
                <a:solidFill>
                  <a:schemeClr val="tx1"/>
                </a:solidFill>
                <a:effectLst/>
                <a:latin typeface="+mn-lt"/>
                <a:ea typeface="+mn-ea"/>
                <a:cs typeface="+mn-cs"/>
              </a:rPr>
              <a:t>）和操作系统（</a:t>
            </a:r>
            <a:r>
              <a:rPr lang="en-US" altLang="zh-CN" sz="1200" dirty="0">
                <a:latin typeface="微软雅黑" panose="020B0503020204020204" pitchFamily="34" charset="-122"/>
                <a:ea typeface="微软雅黑" panose="020B0503020204020204" pitchFamily="34" charset="-122"/>
                <a:sym typeface="+mn-ea"/>
              </a:rPr>
              <a:t>Win7</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Win8/10</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Mac</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IOS</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Android </a:t>
            </a:r>
            <a:r>
              <a:rPr lang="zh-CN" altLang="en-US" sz="1200" kern="1200" dirty="0">
                <a:solidFill>
                  <a:schemeClr val="tx1"/>
                </a:solidFill>
                <a:effectLst/>
                <a:latin typeface="+mn-lt"/>
                <a:ea typeface="+mn-ea"/>
                <a:cs typeface="+mn-cs"/>
              </a:rPr>
              <a:t>）上浏览；</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除此之外，我们还能做到</a:t>
            </a:r>
            <a:r>
              <a:rPr lang="en-US" altLang="zh-CN" sz="1200" kern="1200" dirty="0">
                <a:solidFill>
                  <a:schemeClr val="tx1"/>
                </a:solidFill>
                <a:effectLst/>
                <a:latin typeface="+mn-lt"/>
                <a:ea typeface="+mn-ea"/>
                <a:cs typeface="+mn-cs"/>
              </a:rPr>
              <a:t>400ms</a:t>
            </a:r>
            <a:r>
              <a:rPr lang="zh-CN" altLang="en-US" sz="1200" kern="1200" dirty="0">
                <a:solidFill>
                  <a:schemeClr val="tx1"/>
                </a:solidFill>
                <a:effectLst/>
                <a:latin typeface="+mn-lt"/>
                <a:ea typeface="+mn-ea"/>
                <a:cs typeface="+mn-cs"/>
              </a:rPr>
              <a:t>以内的超低延时。</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我们接入视频不是最终目的，我们的目的是将 </a:t>
            </a:r>
            <a:r>
              <a:rPr lang="zh-CN" altLang="zh-CN" sz="1200" kern="1200" dirty="0">
                <a:solidFill>
                  <a:schemeClr val="tx1"/>
                </a:solidFill>
                <a:effectLst/>
                <a:latin typeface="+mn-lt"/>
                <a:ea typeface="+mn-ea"/>
                <a:cs typeface="+mn-cs"/>
              </a:rPr>
              <a:t>数据</a:t>
            </a:r>
            <a:r>
              <a:rPr lang="zh-CN" altLang="en-US" sz="1200" kern="1200" dirty="0">
                <a:solidFill>
                  <a:schemeClr val="tx1"/>
                </a:solidFill>
                <a:effectLst/>
                <a:latin typeface="+mn-lt"/>
                <a:ea typeface="+mn-ea"/>
                <a:cs typeface="+mn-cs"/>
              </a:rPr>
              <a:t>与</a:t>
            </a:r>
            <a:r>
              <a:rPr lang="zh-CN" altLang="zh-CN" sz="1200" kern="1200" dirty="0">
                <a:solidFill>
                  <a:schemeClr val="tx1"/>
                </a:solidFill>
                <a:effectLst/>
                <a:latin typeface="+mn-lt"/>
                <a:ea typeface="+mn-ea"/>
                <a:cs typeface="+mn-cs"/>
              </a:rPr>
              <a:t>视频</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业务</a:t>
            </a:r>
            <a:r>
              <a:rPr lang="zh-CN" altLang="en-US" sz="1200" kern="1200" dirty="0">
                <a:solidFill>
                  <a:schemeClr val="tx1"/>
                </a:solidFill>
                <a:effectLst/>
                <a:latin typeface="+mn-lt"/>
                <a:ea typeface="+mn-ea"/>
                <a:cs typeface="+mn-cs"/>
              </a:rPr>
              <a:t>）的集成，从而进行</a:t>
            </a:r>
            <a:r>
              <a:rPr lang="zh-CN" altLang="zh-CN" sz="1200" kern="1200" dirty="0">
                <a:solidFill>
                  <a:schemeClr val="tx1"/>
                </a:solidFill>
                <a:effectLst/>
                <a:latin typeface="+mn-lt"/>
                <a:ea typeface="+mn-ea"/>
                <a:cs typeface="+mn-cs"/>
              </a:rPr>
              <a:t>联动，我们的</a:t>
            </a:r>
            <a:r>
              <a:rPr lang="zh-CN" altLang="en-US" sz="1200" kern="1200" dirty="0">
                <a:solidFill>
                  <a:schemeClr val="tx1"/>
                </a:solidFill>
                <a:effectLst/>
                <a:latin typeface="+mn-lt"/>
                <a:ea typeface="+mn-ea"/>
                <a:cs typeface="+mn-cs"/>
              </a:rPr>
              <a:t>产品可接入多路视频</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功能上</a:t>
            </a:r>
            <a:r>
              <a:rPr lang="zh-CN" altLang="en-US" sz="1200" kern="1200" dirty="0">
                <a:solidFill>
                  <a:schemeClr val="tx1"/>
                </a:solidFill>
                <a:effectLst/>
                <a:latin typeface="+mn-lt"/>
                <a:ea typeface="+mn-ea"/>
                <a:cs typeface="+mn-cs"/>
              </a:rPr>
              <a:t>能实现</a:t>
            </a:r>
            <a:r>
              <a:rPr lang="zh-CN" altLang="zh-CN" sz="1200" kern="1200" dirty="0">
                <a:solidFill>
                  <a:schemeClr val="tx1"/>
                </a:solidFill>
                <a:effectLst/>
                <a:latin typeface="+mn-lt"/>
                <a:ea typeface="+mn-ea"/>
                <a:cs typeface="+mn-cs"/>
              </a:rPr>
              <a:t>过程数据和视频数据完美融合，从数据库中取业务数据进行整合。</a:t>
            </a:r>
            <a:endParaRPr lang="zh-CN"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不仅</a:t>
            </a:r>
            <a:r>
              <a:rPr lang="zh-CN" altLang="zh-CN" sz="1200" kern="1200" dirty="0">
                <a:solidFill>
                  <a:schemeClr val="tx1"/>
                </a:solidFill>
                <a:effectLst/>
                <a:latin typeface="+mn-lt"/>
                <a:ea typeface="+mn-ea"/>
                <a:cs typeface="+mn-cs"/>
              </a:rPr>
              <a:t>是简单的视频接入，</a:t>
            </a:r>
            <a:r>
              <a:rPr lang="zh-CN" altLang="en-US" sz="1200" kern="1200" dirty="0">
                <a:solidFill>
                  <a:schemeClr val="tx1"/>
                </a:solidFill>
                <a:effectLst/>
                <a:latin typeface="+mn-lt"/>
                <a:ea typeface="+mn-ea"/>
                <a:cs typeface="+mn-cs"/>
              </a:rPr>
              <a:t>同时，</a:t>
            </a:r>
            <a:r>
              <a:rPr lang="zh-CN" altLang="zh-CN" sz="1200" kern="1200" dirty="0">
                <a:solidFill>
                  <a:schemeClr val="tx1"/>
                </a:solidFill>
                <a:effectLst/>
                <a:latin typeface="+mn-lt"/>
                <a:ea typeface="+mn-ea"/>
                <a:cs typeface="+mn-cs"/>
              </a:rPr>
              <a:t>管理人员</a:t>
            </a:r>
            <a:r>
              <a:rPr lang="zh-CN" altLang="en-US" sz="1200" kern="1200" dirty="0">
                <a:solidFill>
                  <a:schemeClr val="tx1"/>
                </a:solidFill>
                <a:effectLst/>
                <a:latin typeface="+mn-lt"/>
                <a:ea typeface="+mn-ea"/>
                <a:cs typeface="+mn-cs"/>
              </a:rPr>
              <a:t>可以通过</a:t>
            </a:r>
            <a:r>
              <a:rPr lang="zh-CN" altLang="zh-CN" sz="1200" kern="1200" dirty="0">
                <a:solidFill>
                  <a:schemeClr val="tx1"/>
                </a:solidFill>
                <a:effectLst/>
                <a:latin typeface="+mn-lt"/>
                <a:ea typeface="+mn-ea"/>
                <a:cs typeface="+mn-cs"/>
              </a:rPr>
              <a:t>视频追踪工人人员轨迹，可以通过在摄像头中出现的时间，即可完成视频巡检</a:t>
            </a:r>
            <a:r>
              <a:rPr lang="zh-CN" altLang="en-US" sz="1200" kern="1200" dirty="0">
                <a:solidFill>
                  <a:schemeClr val="tx1"/>
                </a:solidFill>
                <a:effectLst/>
                <a:latin typeface="+mn-lt"/>
                <a:ea typeface="+mn-ea"/>
                <a:cs typeface="+mn-cs"/>
              </a:rPr>
              <a:t>等</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dirty="0"/>
              <a:t>1</a:t>
            </a:r>
            <a:r>
              <a:rPr lang="zh-CN" altLang="en-US" dirty="0"/>
              <a:t>、我们的系统使用的是</a:t>
            </a:r>
            <a:r>
              <a:rPr lang="en-US" altLang="zh-CN" dirty="0"/>
              <a:t>OAuth2.0</a:t>
            </a:r>
            <a:r>
              <a:rPr lang="zh-CN" altLang="en-US" dirty="0"/>
              <a:t>标准的用户认证协议，可以防止用户信息泄露，保障认证安全性。</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2</a:t>
            </a:r>
            <a:r>
              <a:rPr lang="zh-CN" altLang="en-US" dirty="0"/>
              <a:t>、用户认证常见的有</a:t>
            </a:r>
            <a:r>
              <a:rPr lang="en-US" altLang="zh-CN" dirty="0"/>
              <a:t>3</a:t>
            </a:r>
            <a:r>
              <a:rPr lang="zh-CN" altLang="en-US" dirty="0"/>
              <a:t>种：</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i="0" kern="1200" dirty="0">
                <a:solidFill>
                  <a:schemeClr val="tx1"/>
                </a:solidFill>
                <a:effectLst/>
                <a:latin typeface="+mn-lt"/>
                <a:ea typeface="+mn-ea"/>
                <a:cs typeface="+mn-cs"/>
              </a:rPr>
              <a:t>BASIC</a:t>
            </a:r>
            <a:r>
              <a:rPr lang="zh-CN" altLang="en-US" sz="1200" b="1" i="0" kern="1200" dirty="0">
                <a:solidFill>
                  <a:schemeClr val="tx1"/>
                </a:solidFill>
                <a:effectLst/>
                <a:latin typeface="+mn-lt"/>
                <a:ea typeface="+mn-ea"/>
                <a:cs typeface="+mn-cs"/>
              </a:rPr>
              <a:t>认证</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basic </a:t>
            </a:r>
            <a:r>
              <a:rPr lang="zh-CN" altLang="en-US" sz="1200" b="0" i="0" kern="1200" dirty="0">
                <a:solidFill>
                  <a:schemeClr val="tx1"/>
                </a:solidFill>
                <a:effectLst/>
                <a:latin typeface="+mn-lt"/>
                <a:ea typeface="+mn-ea"/>
                <a:cs typeface="+mn-cs"/>
              </a:rPr>
              <a:t>认证方式是一种比较老的认证方式，也是安全系数比较低的认证方式</a:t>
            </a:r>
            <a:r>
              <a:rPr lang="zh-CN" altLang="en-US" sz="1200" b="1" i="0" kern="1200" dirty="0">
                <a:solidFill>
                  <a:schemeClr val="tx1"/>
                </a:solidFill>
                <a:effectLst/>
                <a:latin typeface="+mn-lt"/>
                <a:ea typeface="+mn-ea"/>
                <a:cs typeface="+mn-cs"/>
              </a:rPr>
              <a:t>；</a:t>
            </a:r>
            <a:endParaRPr lang="en-US" altLang="zh-CN"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i="0" kern="1200" dirty="0">
                <a:solidFill>
                  <a:schemeClr val="tx1"/>
                </a:solidFill>
                <a:effectLst/>
                <a:latin typeface="+mn-lt"/>
                <a:ea typeface="+mn-ea"/>
                <a:cs typeface="+mn-cs"/>
              </a:rPr>
              <a:t>基于</a:t>
            </a:r>
            <a:r>
              <a:rPr lang="en-US" altLang="zh-CN" sz="1200" b="1" i="0" kern="1200" dirty="0">
                <a:solidFill>
                  <a:schemeClr val="tx1"/>
                </a:solidFill>
                <a:effectLst/>
                <a:latin typeface="+mn-lt"/>
                <a:ea typeface="+mn-ea"/>
                <a:cs typeface="+mn-cs"/>
              </a:rPr>
              <a:t>cookie/session</a:t>
            </a:r>
            <a:r>
              <a:rPr lang="zh-CN" altLang="en-US" sz="1200" b="1" i="0" kern="1200" dirty="0">
                <a:solidFill>
                  <a:schemeClr val="tx1"/>
                </a:solidFill>
                <a:effectLst/>
                <a:latin typeface="+mn-lt"/>
                <a:ea typeface="+mn-ea"/>
                <a:cs typeface="+mn-cs"/>
              </a:rPr>
              <a:t>的认证</a:t>
            </a:r>
            <a:r>
              <a:rPr lang="zh-CN" altLang="en-US" sz="1200" b="0" i="0" kern="1200" dirty="0">
                <a:solidFill>
                  <a:schemeClr val="tx1"/>
                </a:solidFill>
                <a:effectLst/>
                <a:latin typeface="+mn-lt"/>
                <a:ea typeface="+mn-ea"/>
                <a:cs typeface="+mn-cs"/>
              </a:rPr>
              <a:t>：基于</a:t>
            </a:r>
            <a:r>
              <a:rPr lang="en-US" altLang="zh-CN" sz="1200" b="0" i="0" kern="1200" dirty="0">
                <a:solidFill>
                  <a:schemeClr val="tx1"/>
                </a:solidFill>
                <a:effectLst/>
                <a:latin typeface="+mn-lt"/>
                <a:ea typeface="+mn-ea"/>
                <a:cs typeface="+mn-cs"/>
              </a:rPr>
              <a:t>cookie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session </a:t>
            </a:r>
            <a:r>
              <a:rPr lang="zh-CN" altLang="en-US" sz="1200" b="0" i="0" kern="1200" dirty="0">
                <a:solidFill>
                  <a:schemeClr val="tx1"/>
                </a:solidFill>
                <a:effectLst/>
                <a:latin typeface="+mn-lt"/>
                <a:ea typeface="+mn-ea"/>
                <a:cs typeface="+mn-cs"/>
              </a:rPr>
              <a:t>方式是</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应用中常见的方式，实现成本也比较低，但是</a:t>
            </a:r>
            <a:r>
              <a:rPr lang="en-US" altLang="zh-CN" sz="1200" b="0" i="0" kern="1200" dirty="0">
                <a:solidFill>
                  <a:schemeClr val="tx1"/>
                </a:solidFill>
                <a:effectLst/>
                <a:latin typeface="+mn-lt"/>
                <a:ea typeface="+mn-ea"/>
                <a:cs typeface="+mn-cs"/>
              </a:rPr>
              <a:t>cookie</a:t>
            </a:r>
            <a:r>
              <a:rPr lang="zh-CN" altLang="en-US" sz="1200" b="0" i="0" kern="1200" dirty="0">
                <a:solidFill>
                  <a:schemeClr val="tx1"/>
                </a:solidFill>
                <a:effectLst/>
                <a:latin typeface="+mn-lt"/>
                <a:ea typeface="+mn-ea"/>
                <a:cs typeface="+mn-cs"/>
              </a:rPr>
              <a:t>可以伪造遍历，在不支持</a:t>
            </a:r>
            <a:r>
              <a:rPr lang="en-US" altLang="zh-CN" sz="1200" b="0" i="0" kern="1200" dirty="0">
                <a:solidFill>
                  <a:schemeClr val="tx1"/>
                </a:solidFill>
                <a:effectLst/>
                <a:latin typeface="+mn-lt"/>
                <a:ea typeface="+mn-ea"/>
                <a:cs typeface="+mn-cs"/>
              </a:rPr>
              <a:t>cookie</a:t>
            </a:r>
            <a:r>
              <a:rPr lang="zh-CN" altLang="en-US" sz="1200" b="0" i="0" kern="1200" dirty="0">
                <a:solidFill>
                  <a:schemeClr val="tx1"/>
                </a:solidFill>
                <a:effectLst/>
                <a:latin typeface="+mn-lt"/>
                <a:ea typeface="+mn-ea"/>
                <a:cs typeface="+mn-cs"/>
              </a:rPr>
              <a:t>存储的客户端不友好</a:t>
            </a:r>
            <a:r>
              <a:rPr lang="zh-CN" altLang="en-US" sz="1200" b="1" i="0" kern="1200" dirty="0">
                <a:solidFill>
                  <a:schemeClr val="tx1"/>
                </a:solidFill>
                <a:effectLst/>
                <a:latin typeface="+mn-lt"/>
                <a:ea typeface="+mn-ea"/>
                <a:cs typeface="+mn-cs"/>
              </a:rPr>
              <a:t>；</a:t>
            </a:r>
            <a:endParaRPr lang="en-US" altLang="zh-CN" sz="1200" b="1"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i="0" kern="1200" dirty="0">
                <a:solidFill>
                  <a:schemeClr val="tx1"/>
                </a:solidFill>
                <a:effectLst/>
                <a:latin typeface="+mn-lt"/>
                <a:ea typeface="+mn-ea"/>
                <a:cs typeface="+mn-cs"/>
              </a:rPr>
              <a:t>Oauth2.0</a:t>
            </a:r>
            <a:r>
              <a:rPr lang="zh-CN" altLang="en-US" sz="1200" b="1" i="0" kern="1200" dirty="0">
                <a:solidFill>
                  <a:schemeClr val="tx1"/>
                </a:solidFill>
                <a:effectLst/>
                <a:latin typeface="+mn-lt"/>
                <a:ea typeface="+mn-ea"/>
                <a:cs typeface="+mn-cs"/>
              </a:rPr>
              <a:t>认证</a:t>
            </a:r>
            <a:r>
              <a:rPr lang="zh-CN" altLang="en-US" sz="1200" b="0" i="0" kern="1200" dirty="0">
                <a:solidFill>
                  <a:schemeClr val="tx1"/>
                </a:solidFill>
                <a:effectLst/>
                <a:latin typeface="+mn-lt"/>
                <a:ea typeface="+mn-ea"/>
                <a:cs typeface="+mn-cs"/>
              </a:rPr>
              <a:t>：是目前最流行的授权机制，是一个开放标准，允许用户授权第三方应用访问他们存储在另外的服务提供者上的信息，而不需要将用户名和密码提供给第三方应用或分享他们数据的所有内容</a:t>
            </a:r>
            <a:r>
              <a:rPr lang="zh-CN" altLang="en-US" dirty="0"/>
              <a:t>。</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3</a:t>
            </a:r>
            <a:r>
              <a:rPr lang="zh-CN" altLang="en-US" dirty="0"/>
              <a:t>、通过</a:t>
            </a:r>
            <a:r>
              <a:rPr lang="en-US" altLang="zh-CN" dirty="0" err="1"/>
              <a:t>Oauth</a:t>
            </a:r>
            <a:r>
              <a:rPr lang="zh-CN" altLang="en-US" dirty="0"/>
              <a:t>用户系统认证，能够提高用户效率、简化用户管理、保障用户资源安全，做到单点登录。</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4</a:t>
            </a:r>
            <a:r>
              <a:rPr lang="zh-CN" altLang="en-US" dirty="0"/>
              <a:t>、我们的系统提供权限管理，对用户、资源进行权限配置，执行严格的权限管理，用户只有通过权限验证后，才能对资源进行操作。</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en-US" alt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dirty="0"/>
              <a:t>支持移动端</a:t>
            </a:r>
            <a:r>
              <a:rPr lang="en-US" altLang="zh-CN" dirty="0"/>
              <a:t>APP</a:t>
            </a:r>
            <a:r>
              <a:rPr lang="zh-CN" altLang="en-US" dirty="0"/>
              <a:t>，可以应用在安卓、苹果系统上，对于设备也没有限制，可以用在手机或平板上。</a:t>
            </a:r>
            <a:endParaRPr lang="en-US" altLang="zh-CN" dirty="0"/>
          </a:p>
          <a:p>
            <a:r>
              <a:rPr lang="zh-CN" altLang="en-US" dirty="0"/>
              <a:t>在移动端浏览的工程可以与</a:t>
            </a:r>
            <a:r>
              <a:rPr lang="en-US" altLang="zh-CN" dirty="0"/>
              <a:t>PC</a:t>
            </a:r>
            <a:r>
              <a:rPr lang="zh-CN" altLang="en-US" dirty="0"/>
              <a:t>端公用一套工程，进行简单的布局调整，即可完成移动端的友好展示。</a:t>
            </a:r>
            <a:endParaRPr lang="en-US" altLang="zh-CN" dirty="0"/>
          </a:p>
          <a:p>
            <a:pPr marL="0" marR="0" lvl="1" indent="0" algn="l" defTabSz="914400" rtl="0" eaLnBrk="1" fontAlgn="auto" latinLnBrk="0" hangingPunct="1">
              <a:lnSpc>
                <a:spcPct val="100000"/>
              </a:lnSpc>
              <a:spcBef>
                <a:spcPts val="0"/>
              </a:spcBef>
              <a:spcAft>
                <a:spcPts val="0"/>
              </a:spcAft>
              <a:buClrTx/>
              <a:buSzTx/>
              <a:buFontTx/>
              <a:buNone/>
              <a:defRPr/>
            </a:pPr>
            <a:r>
              <a:rPr lang="zh-CN" altLang="en-US" dirty="0"/>
              <a:t>同时，提供</a:t>
            </a:r>
            <a:r>
              <a:rPr lang="zh-CN" altLang="en-US" sz="1400" b="0" spc="100" dirty="0">
                <a:latin typeface="微软雅黑" panose="020B0503020204020204" pitchFamily="34" charset="-122"/>
                <a:ea typeface="微软雅黑" panose="020B0503020204020204" pitchFamily="34" charset="-122"/>
                <a:sym typeface="+mn-ea"/>
              </a:rPr>
              <a:t>多种模板</a:t>
            </a:r>
            <a:r>
              <a:rPr lang="zh-CN" altLang="en-US" sz="1400" spc="100" dirty="0">
                <a:latin typeface="微软雅黑" panose="020B0503020204020204" pitchFamily="34" charset="-122"/>
                <a:ea typeface="微软雅黑" panose="020B0503020204020204" pitchFamily="34" charset="-122"/>
                <a:sym typeface="+mn-ea"/>
              </a:rPr>
              <a:t>，包括通用模板、行业模板等，快速创建工程。</a:t>
            </a:r>
            <a:endParaRPr lang="en-US" altLang="zh-CN" sz="1400" spc="100" dirty="0">
              <a:latin typeface="微软雅黑" panose="020B0503020204020204" pitchFamily="34" charset="-122"/>
              <a:ea typeface="微软雅黑" panose="020B0503020204020204" pitchFamily="34" charset="-122"/>
            </a:endParaRPr>
          </a:p>
          <a:p>
            <a:r>
              <a:rPr lang="zh-CN" altLang="en-US" dirty="0"/>
              <a:t>我们提供通用的安装包，进行安装之后即可浏览内置的</a:t>
            </a:r>
            <a:r>
              <a:rPr lang="en-US" altLang="zh-CN" dirty="0"/>
              <a:t>demo</a:t>
            </a:r>
            <a:r>
              <a:rPr lang="zh-CN" altLang="en-US" dirty="0"/>
              <a:t>工程，也可以开发工程进行移动端的浏览；</a:t>
            </a:r>
            <a:endParaRPr lang="en-US" altLang="zh-CN" dirty="0"/>
          </a:p>
          <a:p>
            <a:r>
              <a:rPr lang="zh-CN" altLang="en-US" dirty="0"/>
              <a:t>我们也支持定制化打包方法，方便客户制作</a:t>
            </a:r>
            <a:r>
              <a:rPr lang="en-US" altLang="zh-CN" dirty="0"/>
              <a:t>OEM</a:t>
            </a:r>
            <a:r>
              <a:rPr lang="zh-CN" altLang="en-US" dirty="0"/>
              <a:t>版的移动端；也提供苹果上架服务。</a:t>
            </a:r>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下面重点讲一下</a:t>
            </a:r>
            <a:r>
              <a:rPr lang="en-US" altLang="zh-CN" sz="1200" b="0" i="0" kern="1200" dirty="0" err="1">
                <a:solidFill>
                  <a:schemeClr val="tx1"/>
                </a:solidFill>
                <a:effectLst/>
                <a:latin typeface="+mn-lt"/>
                <a:ea typeface="+mn-ea"/>
                <a:cs typeface="+mn-cs"/>
              </a:rPr>
              <a:t>KingPortal</a:t>
            </a:r>
            <a:r>
              <a:rPr lang="zh-CN" altLang="en-US" sz="1200" b="0" i="0" kern="1200" dirty="0">
                <a:solidFill>
                  <a:schemeClr val="tx1"/>
                </a:solidFill>
                <a:effectLst/>
                <a:latin typeface="+mn-lt"/>
                <a:ea typeface="+mn-ea"/>
                <a:cs typeface="+mn-cs"/>
              </a:rPr>
              <a:t>这个产品有哪些特性</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dirty="0"/>
              <a:t>支持</a:t>
            </a:r>
            <a:r>
              <a:rPr lang="en-US" altLang="zh-CN" dirty="0"/>
              <a:t>9</a:t>
            </a:r>
            <a:r>
              <a:rPr lang="zh-CN" altLang="en-US" dirty="0"/>
              <a:t>种布局容器，方便工程布局和排版</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dirty="0"/>
              <a:t>引入基本图形模型、组合模型的概念，可进行模型的复用，具有扩散的作用，能够提高开发效率。</a:t>
            </a:r>
            <a:endParaRPr lang="zh-CN" altLang="en-US" dirty="0"/>
          </a:p>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ts val="2400"/>
              </a:lnSpc>
              <a:spcBef>
                <a:spcPts val="0"/>
              </a:spcBef>
              <a:spcAft>
                <a:spcPts val="0"/>
              </a:spcAft>
              <a:buClrTx/>
              <a:buSzTx/>
              <a:buFont typeface="Wingdings" panose="05000000000000000000" charset="0"/>
              <a:buNone/>
              <a:defRPr/>
            </a:pPr>
            <a:r>
              <a:rPr lang="en-US" altLang="zh-CN" baseline="0" dirty="0" err="1"/>
              <a:t>Kingview</a:t>
            </a:r>
            <a:r>
              <a:rPr lang="zh-CN" altLang="en-US" baseline="0" dirty="0"/>
              <a:t>组态王 是亚控的组态软件，</a:t>
            </a:r>
            <a:r>
              <a:rPr lang="en-US" altLang="zh-CN" baseline="0" dirty="0" err="1"/>
              <a:t>cs</a:t>
            </a:r>
            <a:r>
              <a:rPr lang="zh-CN" altLang="en-US" baseline="0" dirty="0"/>
              <a:t>架构市场占有率第一装机量第一，用户数极为可观；</a:t>
            </a:r>
            <a:endParaRPr lang="en-US" altLang="zh-CN" baseline="0" dirty="0"/>
          </a:p>
          <a:p>
            <a:pPr marL="0" marR="0" indent="0" algn="l" defTabSz="914400" rtl="0" eaLnBrk="1" fontAlgn="auto" latinLnBrk="0" hangingPunct="1">
              <a:lnSpc>
                <a:spcPts val="2400"/>
              </a:lnSpc>
              <a:spcBef>
                <a:spcPts val="0"/>
              </a:spcBef>
              <a:spcAft>
                <a:spcPts val="0"/>
              </a:spcAft>
              <a:buClrTx/>
              <a:buSzTx/>
              <a:buFont typeface="Wingdings" panose="05000000000000000000" charset="0"/>
              <a:buNone/>
              <a:defRPr/>
            </a:pPr>
            <a:r>
              <a:rPr lang="en-US" altLang="zh-CN" baseline="0" dirty="0"/>
              <a:t>KS</a:t>
            </a:r>
            <a:r>
              <a:rPr lang="zh-CN" altLang="en-US" baseline="0" dirty="0"/>
              <a:t>也是我们亚控的产品，他是一款高端厂级监控软件，</a:t>
            </a:r>
            <a:r>
              <a:rPr lang="en-US" altLang="zh-CN" baseline="0" dirty="0"/>
              <a:t>CS</a:t>
            </a:r>
            <a:r>
              <a:rPr lang="zh-CN" altLang="en-US" baseline="0" dirty="0"/>
              <a:t>架构，我们可以快速的将这种</a:t>
            </a:r>
            <a:r>
              <a:rPr lang="en-US" altLang="zh-CN" baseline="0" dirty="0"/>
              <a:t>CS</a:t>
            </a:r>
            <a:r>
              <a:rPr lang="zh-CN" altLang="en-US" baseline="0" dirty="0"/>
              <a:t>架构做好的画面快速的导入到</a:t>
            </a:r>
            <a:r>
              <a:rPr lang="en-US" altLang="zh-CN" baseline="0" dirty="0"/>
              <a:t>KP</a:t>
            </a:r>
            <a:r>
              <a:rPr lang="zh-CN" altLang="en-US" baseline="0" dirty="0"/>
              <a:t>中。</a:t>
            </a:r>
            <a:endParaRPr lang="en-US" altLang="zh-CN" baseline="0" dirty="0"/>
          </a:p>
          <a:p>
            <a:pPr marL="0" marR="0" indent="0" algn="l" defTabSz="914400" rtl="0" eaLnBrk="1" fontAlgn="auto" latinLnBrk="0" hangingPunct="1">
              <a:lnSpc>
                <a:spcPts val="2400"/>
              </a:lnSpc>
              <a:spcBef>
                <a:spcPts val="0"/>
              </a:spcBef>
              <a:spcAft>
                <a:spcPts val="0"/>
              </a:spcAft>
              <a:buClrTx/>
              <a:buSzTx/>
              <a:buFont typeface="Wingdings" panose="05000000000000000000" charset="0"/>
              <a:buNone/>
              <a:defRPr/>
            </a:pPr>
            <a:endParaRPr lang="en-US" altLang="zh-CN" baseline="0" dirty="0"/>
          </a:p>
          <a:p>
            <a:pPr marL="0" marR="0" indent="0" algn="l" defTabSz="914400" rtl="0" eaLnBrk="1" fontAlgn="auto" latinLnBrk="0" hangingPunct="1">
              <a:lnSpc>
                <a:spcPts val="2400"/>
              </a:lnSpc>
              <a:spcBef>
                <a:spcPts val="0"/>
              </a:spcBef>
              <a:spcAft>
                <a:spcPts val="0"/>
              </a:spcAft>
              <a:buClrTx/>
              <a:buSzTx/>
              <a:buFont typeface="Wingdings" panose="05000000000000000000" charset="0"/>
              <a:buNone/>
              <a:defRPr/>
            </a:pPr>
            <a:r>
              <a:rPr lang="zh-CN" altLang="en-US" baseline="0" dirty="0"/>
              <a:t>以</a:t>
            </a:r>
            <a:r>
              <a:rPr lang="en-US" altLang="zh-CN" baseline="0" dirty="0"/>
              <a:t>KS</a:t>
            </a:r>
            <a:r>
              <a:rPr lang="zh-CN" altLang="en-US" baseline="0" dirty="0"/>
              <a:t>画面的导入为例进行说明，这个过程仅只需要</a:t>
            </a:r>
            <a:r>
              <a:rPr lang="en-US" altLang="zh-CN" baseline="0" dirty="0"/>
              <a:t>2</a:t>
            </a:r>
            <a:r>
              <a:rPr lang="zh-CN" altLang="en-US" baseline="0" dirty="0"/>
              <a:t>部就可完成：</a:t>
            </a:r>
            <a:endParaRPr lang="en-US" altLang="zh-CN" dirty="0"/>
          </a:p>
          <a:p>
            <a:pPr marL="800100" lvl="1" indent="-342900">
              <a:buFont typeface="+mj-ea"/>
              <a:buAutoNum type="circleNumDbPlain"/>
            </a:pPr>
            <a:r>
              <a:rPr lang="en-US" altLang="zh-CN" dirty="0">
                <a:solidFill>
                  <a:schemeClr val="tx1"/>
                </a:solidFill>
                <a:effectLst/>
                <a:latin typeface="+mn-ea"/>
                <a:cs typeface="+mn-ea"/>
              </a:rPr>
              <a:t>KS/KV</a:t>
            </a:r>
            <a:r>
              <a:rPr lang="zh-CN" altLang="en-US" dirty="0">
                <a:solidFill>
                  <a:schemeClr val="tx1"/>
                </a:solidFill>
                <a:effectLst/>
                <a:latin typeface="+mn-ea"/>
                <a:cs typeface="+mn-ea"/>
              </a:rPr>
              <a:t>选中工程，右键导出；</a:t>
            </a:r>
            <a:endParaRPr lang="zh-CN" altLang="en-US" dirty="0">
              <a:solidFill>
                <a:schemeClr val="tx1"/>
              </a:solidFill>
              <a:effectLst/>
              <a:latin typeface="+mn-ea"/>
              <a:cs typeface="+mn-ea"/>
            </a:endParaRPr>
          </a:p>
          <a:p>
            <a:pPr marL="800100" lvl="1" indent="-342900">
              <a:buFont typeface="+mj-ea"/>
              <a:buAutoNum type="circleNumDbPlain"/>
            </a:pPr>
            <a:r>
              <a:rPr lang="zh-CN" altLang="en-US" dirty="0">
                <a:solidFill>
                  <a:schemeClr val="tx1"/>
                </a:solidFill>
                <a:effectLst/>
                <a:latin typeface="+mn-ea"/>
                <a:cs typeface="+mn-ea"/>
              </a:rPr>
              <a:t>导入</a:t>
            </a:r>
            <a:r>
              <a:rPr lang="en-US" altLang="zh-CN" dirty="0">
                <a:solidFill>
                  <a:schemeClr val="tx1"/>
                </a:solidFill>
                <a:effectLst/>
                <a:latin typeface="+mn-ea"/>
                <a:cs typeface="+mn-ea"/>
              </a:rPr>
              <a:t>KP</a:t>
            </a:r>
            <a:r>
              <a:rPr lang="zh-CN" altLang="en-US" dirty="0">
                <a:solidFill>
                  <a:schemeClr val="tx1"/>
                </a:solidFill>
                <a:effectLst/>
                <a:latin typeface="+mn-ea"/>
                <a:cs typeface="+mn-ea"/>
              </a:rPr>
              <a:t>，运行工程即可；</a:t>
            </a:r>
            <a:endParaRPr lang="zh-CN" altLang="en-US" dirty="0">
              <a:solidFill>
                <a:schemeClr val="tx1"/>
              </a:solidFill>
              <a:effectLst/>
              <a:latin typeface="+mn-ea"/>
              <a:cs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dirty="0"/>
              <a:t>跨平台分为三个方面：</a:t>
            </a:r>
            <a:endParaRPr lang="en-US" altLang="zh-CN" dirty="0"/>
          </a:p>
          <a:p>
            <a:r>
              <a:rPr lang="zh-CN" altLang="en-US" dirty="0"/>
              <a:t>操作系统：</a:t>
            </a:r>
            <a:r>
              <a:rPr lang="en-US" altLang="zh-CN" dirty="0"/>
              <a:t>windows</a:t>
            </a:r>
            <a:r>
              <a:rPr lang="zh-CN" altLang="en-US" dirty="0"/>
              <a:t>、</a:t>
            </a:r>
            <a:r>
              <a:rPr lang="en-US" altLang="zh-CN" dirty="0" err="1"/>
              <a:t>linux</a:t>
            </a:r>
            <a:endParaRPr lang="en-US" altLang="zh-CN" dirty="0"/>
          </a:p>
          <a:p>
            <a:r>
              <a:rPr lang="zh-CN" altLang="en-US" dirty="0"/>
              <a:t>浏览器：</a:t>
            </a:r>
            <a:r>
              <a:rPr lang="en-US" altLang="zh-CN" sz="1200" dirty="0">
                <a:latin typeface="微软雅黑" panose="020B0503020204020204" pitchFamily="34" charset="-122"/>
                <a:ea typeface="微软雅黑" panose="020B0503020204020204" pitchFamily="34" charset="-122"/>
                <a:sym typeface="+mn-ea"/>
              </a:rPr>
              <a:t>chrome</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Firefox</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IE11</a:t>
            </a:r>
            <a:r>
              <a:rPr lang="zh-CN" altLang="en-US" sz="1200" dirty="0">
                <a:latin typeface="微软雅黑" panose="020B0503020204020204" pitchFamily="34" charset="-122"/>
                <a:ea typeface="微软雅黑" panose="020B0503020204020204" pitchFamily="34" charset="-122"/>
                <a:sym typeface="+mn-ea"/>
              </a:rPr>
              <a:t>、</a:t>
            </a:r>
            <a:r>
              <a:rPr lang="en-US" altLang="zh-CN" sz="1200" dirty="0">
                <a:latin typeface="微软雅黑" panose="020B0503020204020204" pitchFamily="34" charset="-122"/>
                <a:ea typeface="微软雅黑" panose="020B0503020204020204" pitchFamily="34" charset="-122"/>
                <a:sym typeface="+mn-ea"/>
              </a:rPr>
              <a:t>Safari</a:t>
            </a:r>
            <a:endParaRPr lang="en-US" altLang="zh-CN" dirty="0"/>
          </a:p>
          <a:p>
            <a:r>
              <a:rPr lang="zh-CN" altLang="en-US" dirty="0"/>
              <a:t>移动端：设备分为手机和平板，系统分为安卓和苹果</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dirty="0"/>
              <a:t>5</a:t>
            </a:r>
            <a:r>
              <a:rPr lang="zh-CN" altLang="en-US" dirty="0"/>
              <a:t>个案例</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个：这个是化工企业安全生产综合监控系统，共展示了</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个页面：</a:t>
            </a:r>
            <a:endParaRPr lang="en-US" altLang="zh-CN" dirty="0"/>
          </a:p>
          <a:p>
            <a:r>
              <a:rPr lang="zh-CN" altLang="en-US" dirty="0"/>
              <a:t>生产监控的生产实时监控流程图，化工公司的厂级地图（可以进行摄像头、危险源等位置标注），</a:t>
            </a:r>
            <a:r>
              <a:rPr lang="zh-CN" altLang="en-US" dirty="0">
                <a:sym typeface="+mn-ea"/>
              </a:rPr>
              <a:t>安全监控的危险源监控</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dirty="0"/>
              <a:t>1</a:t>
            </a:r>
            <a:r>
              <a:rPr lang="zh-CN" altLang="en-US" dirty="0"/>
              <a:t>、汽车生产过程数据监控</a:t>
            </a:r>
            <a:endParaRPr lang="zh-CN" altLang="en-US" dirty="0"/>
          </a:p>
          <a:p>
            <a:r>
              <a:rPr lang="en-US" altLang="zh-CN" dirty="0"/>
              <a:t>2</a:t>
            </a:r>
            <a:r>
              <a:rPr lang="zh-CN" altLang="en-US" dirty="0"/>
              <a:t>、设备故障录入和查询</a:t>
            </a:r>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第一个：这是市政事业部实施的一个智慧供热的管理平台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第一张图是  实时综合展示</a:t>
            </a:r>
            <a:r>
              <a:rPr lang="zh-CN" altLang="en-US" dirty="0"/>
              <a:t>：主要是展示基础信息、能耗分析、温度占比以及调度调节建议等；</a:t>
            </a:r>
            <a:endParaRPr lang="en-US" altLang="zh-CN" dirty="0"/>
          </a:p>
          <a:p>
            <a:r>
              <a:rPr lang="zh-CN" altLang="en-US" sz="1200" b="0" i="0" kern="1200" dirty="0">
                <a:solidFill>
                  <a:schemeClr val="tx1"/>
                </a:solidFill>
                <a:effectLst/>
                <a:latin typeface="+mn-lt"/>
                <a:ea typeface="+mn-ea"/>
                <a:cs typeface="+mn-cs"/>
              </a:rPr>
              <a:t>第二张图是  热耗分析</a:t>
            </a:r>
            <a:r>
              <a:rPr lang="zh-CN" altLang="en-US" dirty="0">
                <a:sym typeface="+mn-ea"/>
              </a:rPr>
              <a:t>展示，主要通图表和报表的形式展示方式；</a:t>
            </a:r>
            <a:endParaRPr lang="zh-CN" altLang="en-US" dirty="0">
              <a:sym typeface="+mn-ea"/>
            </a:endParaRPr>
          </a:p>
          <a:p>
            <a:r>
              <a:rPr lang="zh-CN" altLang="en-US" sz="1200" b="0" i="0" kern="1200" dirty="0">
                <a:solidFill>
                  <a:schemeClr val="tx1"/>
                </a:solidFill>
                <a:effectLst/>
                <a:latin typeface="+mn-lt"/>
                <a:ea typeface="+mn-ea"/>
                <a:cs typeface="+mn-cs"/>
              </a:rPr>
              <a:t>第三张图是 能耗预警和能耗分析的趋势</a:t>
            </a:r>
            <a:r>
              <a:rPr lang="zh-CN" altLang="en-US" dirty="0"/>
              <a:t>等信息；</a:t>
            </a:r>
            <a:endParaRPr lang="zh-CN" altLang="en-US" dirty="0"/>
          </a:p>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这是重工事业部做的中铁的盾构施工管理系统，盾构机就是隧道掘进机，修地铁就需要用这个。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indent="0">
              <a:buFont typeface="Wingdings" panose="05000000000000000000" pitchFamily="2" charset="2"/>
              <a:buNone/>
            </a:pPr>
            <a:r>
              <a:rPr lang="zh-CN" altLang="en-US" sz="1200" b="0" i="0" kern="1200" dirty="0">
                <a:solidFill>
                  <a:schemeClr val="tx1"/>
                </a:solidFill>
                <a:effectLst/>
                <a:latin typeface="+mn-lt"/>
                <a:ea typeface="+mn-ea"/>
                <a:cs typeface="+mn-cs"/>
              </a:rPr>
              <a:t>第一张：</a:t>
            </a:r>
            <a:r>
              <a:rPr lang="zh-CN" altLang="en-US" dirty="0"/>
              <a:t>监控中心，是对盾构机实时监控、龙门吊运行监控、电瓶车运行监控、事故等统计、进度信息等</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第二张：</a:t>
            </a:r>
            <a:r>
              <a:rPr lang="zh-CN" altLang="en-US" dirty="0">
                <a:sym typeface="+mn-ea"/>
              </a:rPr>
              <a:t>盾构三图（平面图、断面图、</a:t>
            </a:r>
            <a:r>
              <a:rPr lang="en-US" altLang="zh-CN" dirty="0" err="1">
                <a:sym typeface="+mn-ea"/>
              </a:rPr>
              <a:t>Gis</a:t>
            </a:r>
            <a:r>
              <a:rPr lang="zh-CN" altLang="en-US" dirty="0">
                <a:sym typeface="+mn-ea"/>
              </a:rPr>
              <a:t>图）的展示；用到了我们的工厂级</a:t>
            </a:r>
            <a:r>
              <a:rPr lang="en-US" altLang="zh-CN" dirty="0" err="1">
                <a:sym typeface="+mn-ea"/>
              </a:rPr>
              <a:t>Gis</a:t>
            </a:r>
            <a:r>
              <a:rPr lang="zh-CN" altLang="en-US" dirty="0">
                <a:sym typeface="+mn-ea"/>
              </a:rPr>
              <a:t>；</a:t>
            </a:r>
            <a:endParaRPr lang="en-US" altLang="zh-CN"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第三张：</a:t>
            </a:r>
            <a:r>
              <a:rPr lang="zh-CN" altLang="en-US" dirty="0">
                <a:sym typeface="+mn-ea"/>
              </a:rPr>
              <a:t>施工监控中心，主要展示风险状态、实时进度、能耗物耗统计等；</a:t>
            </a:r>
            <a:endParaRPr lang="en-US" altLang="zh-CN"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第四张：物料需求申请单。</a:t>
            </a:r>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dirty="0"/>
              <a:t>1</a:t>
            </a:r>
            <a:r>
              <a:rPr lang="zh-CN" altLang="en-US" dirty="0"/>
              <a:t>、</a:t>
            </a:r>
            <a:endParaRPr lang="zh-CN" altLang="en-US" dirty="0"/>
          </a:p>
          <a:p>
            <a:r>
              <a:rPr lang="en-US" altLang="zh-CN" dirty="0"/>
              <a:t>2</a:t>
            </a:r>
            <a:r>
              <a:rPr lang="zh-CN" altLang="en-US" dirty="0"/>
              <a:t>、</a:t>
            </a: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dirty="0"/>
              <a:t>1</a:t>
            </a:r>
            <a:r>
              <a:rPr lang="zh-CN" altLang="en-US" dirty="0"/>
              <a:t>、</a:t>
            </a:r>
            <a:endParaRPr lang="zh-CN" altLang="en-US" dirty="0"/>
          </a:p>
          <a:p>
            <a:r>
              <a:rPr lang="en-US" altLang="zh-CN" dirty="0"/>
              <a:t>2</a:t>
            </a:r>
            <a:r>
              <a:rPr lang="zh-CN" altLang="en-US" dirty="0"/>
              <a:t>、</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监控行业软件现状分析：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我们需要的时一款能够随时随地方便使用查看的监控产品，</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然而对于传统的组态监控产品，比如我们公司的</a:t>
            </a:r>
            <a:r>
              <a:rPr lang="en-US" altLang="zh-CN" sz="1200" b="0" i="0" kern="1200" dirty="0">
                <a:solidFill>
                  <a:schemeClr val="tx1"/>
                </a:solidFill>
                <a:effectLst/>
                <a:latin typeface="+mn-lt"/>
                <a:ea typeface="+mn-ea"/>
                <a:cs typeface="+mn-cs"/>
              </a:rPr>
              <a:t>KV</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KS</a:t>
            </a:r>
            <a:r>
              <a:rPr lang="zh-CN" altLang="en-US" sz="1200" b="0" i="0" kern="1200" dirty="0">
                <a:solidFill>
                  <a:schemeClr val="tx1"/>
                </a:solidFill>
                <a:effectLst/>
                <a:latin typeface="+mn-lt"/>
                <a:ea typeface="+mn-ea"/>
                <a:cs typeface="+mn-cs"/>
              </a:rPr>
              <a:t>、其他公司的像</a:t>
            </a:r>
            <a:r>
              <a:rPr lang="en-US" altLang="zh-CN" sz="1200" b="0" i="0" kern="1200" dirty="0" err="1">
                <a:solidFill>
                  <a:schemeClr val="tx1"/>
                </a:solidFill>
                <a:effectLst/>
                <a:latin typeface="+mn-lt"/>
                <a:ea typeface="+mn-ea"/>
                <a:cs typeface="+mn-cs"/>
              </a:rPr>
              <a:t>iFix</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wincc</a:t>
            </a:r>
            <a:r>
              <a:rPr lang="zh-CN" altLang="en-US" sz="1200" b="0" i="0" kern="1200" dirty="0">
                <a:solidFill>
                  <a:schemeClr val="tx1"/>
                </a:solidFill>
                <a:effectLst/>
                <a:latin typeface="+mn-lt"/>
                <a:ea typeface="+mn-ea"/>
                <a:cs typeface="+mn-cs"/>
              </a:rPr>
              <a:t>等，都是</a:t>
            </a:r>
            <a:r>
              <a:rPr lang="en-US" altLang="zh-CN" sz="1200" b="0" i="0" kern="1200" dirty="0">
                <a:solidFill>
                  <a:schemeClr val="tx1"/>
                </a:solidFill>
                <a:effectLst/>
                <a:latin typeface="+mn-lt"/>
                <a:ea typeface="+mn-ea"/>
                <a:cs typeface="+mn-cs"/>
              </a:rPr>
              <a:t>CS</a:t>
            </a:r>
            <a:r>
              <a:rPr lang="zh-CN" altLang="en-US" sz="1200" b="0" i="0" kern="1200" dirty="0">
                <a:solidFill>
                  <a:schemeClr val="tx1"/>
                </a:solidFill>
                <a:effectLst/>
                <a:latin typeface="+mn-lt"/>
                <a:ea typeface="+mn-ea"/>
                <a:cs typeface="+mn-cs"/>
              </a:rPr>
              <a:t>架构的产品，安装部署以及维护起来并不方便，对于客户端的话，是胖客户端，在客户端进行浏览之前需要下载一堆插件，还要设置浏览器的安全级别，运行效果部美观不说，各种成本也会比较高；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其次是监控行业的其他</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产品，虽然能够达到美观的效果，但是需要定制开发，对开发人员代码的技术能力要求比较高，而且开发人员并不熟悉工程逻辑，所以工程实施难度比较大，不易维护；</a:t>
            </a:r>
            <a:endParaRPr lang="en-US" altLang="zh-CN" sz="1200" b="0" i="0" kern="1200" dirty="0">
              <a:solidFill>
                <a:schemeClr val="tx1"/>
              </a:solidFill>
              <a:effectLst/>
              <a:latin typeface="+mn-lt"/>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kern="1200" dirty="0">
                <a:solidFill>
                  <a:schemeClr val="tx1"/>
                </a:solidFill>
                <a:effectLst/>
                <a:latin typeface="+mn-lt"/>
                <a:ea typeface="+mn-ea"/>
                <a:cs typeface="+mn-cs"/>
              </a:rPr>
              <a:t>我们有一款新的产品，是纯</a:t>
            </a:r>
            <a:r>
              <a:rPr lang="en-US" altLang="zh-CN" sz="1200" b="0" i="0" kern="1200" dirty="0">
                <a:solidFill>
                  <a:schemeClr val="tx1"/>
                </a:solidFill>
                <a:effectLst/>
                <a:latin typeface="+mn-lt"/>
                <a:ea typeface="+mn-ea"/>
                <a:cs typeface="+mn-cs"/>
              </a:rPr>
              <a:t>BS</a:t>
            </a:r>
            <a:r>
              <a:rPr lang="zh-CN" altLang="en-US" sz="1200" b="0" i="0" kern="1200" dirty="0">
                <a:solidFill>
                  <a:schemeClr val="tx1"/>
                </a:solidFill>
                <a:effectLst/>
                <a:latin typeface="+mn-lt"/>
                <a:ea typeface="+mn-ea"/>
                <a:cs typeface="+mn-cs"/>
              </a:rPr>
              <a:t>架构的</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端组态监控软件，不仅能够解决胖客户端的问，能大幅度降低定制产品代码开发的难度，我们的产品只需要通过组态和少量的代码即可完成工程的开发。</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我们的新产品</a:t>
            </a:r>
            <a:r>
              <a:rPr lang="en-US" altLang="zh-CN" sz="1200" b="0" i="0" kern="1200" dirty="0">
                <a:solidFill>
                  <a:schemeClr val="tx1"/>
                </a:solidFill>
                <a:effectLst/>
                <a:latin typeface="+mn-lt"/>
                <a:ea typeface="+mn-ea"/>
                <a:cs typeface="+mn-cs"/>
              </a:rPr>
              <a:t>KingPortal2.0</a:t>
            </a:r>
            <a:r>
              <a:rPr lang="zh-CN" altLang="en-US" sz="1200" b="0" i="0" kern="1200" dirty="0">
                <a:solidFill>
                  <a:schemeClr val="tx1"/>
                </a:solidFill>
                <a:effectLst/>
                <a:latin typeface="+mn-lt"/>
                <a:ea typeface="+mn-ea"/>
                <a:cs typeface="+mn-cs"/>
              </a:rPr>
              <a:t>，适用于监控行业，通过</a:t>
            </a:r>
            <a:r>
              <a:rPr lang="en-US"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端组态实现工程的开发，从而进行运行工程的展示。</a:t>
            </a:r>
            <a:endParaRPr lang="en-US" altLang="zh-CN" sz="1200" b="0" i="0" kern="1200" dirty="0">
              <a:solidFill>
                <a:schemeClr val="tx1"/>
              </a:solidFill>
              <a:effectLst/>
              <a:latin typeface="+mn-lt"/>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KingPortal2.0</a:t>
            </a:r>
            <a:r>
              <a:rPr lang="zh-CN" altLang="zh-CN" sz="1200" kern="1200" dirty="0">
                <a:solidFill>
                  <a:schemeClr val="tx1"/>
                </a:solidFill>
                <a:effectLst/>
                <a:latin typeface="+mn-lt"/>
                <a:ea typeface="+mn-ea"/>
                <a:cs typeface="+mn-cs"/>
              </a:rPr>
              <a:t>的技术架构可分为三层，从下到上依次为：数据层、组态软件的平台展示层、应用侧。</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数据层</a:t>
            </a:r>
            <a:r>
              <a:rPr lang="zh-CN" altLang="zh-CN" sz="1200" kern="1200" dirty="0">
                <a:solidFill>
                  <a:schemeClr val="tx1"/>
                </a:solidFill>
                <a:effectLst/>
                <a:latin typeface="+mn-lt"/>
                <a:ea typeface="+mn-ea"/>
                <a:cs typeface="+mn-cs"/>
              </a:rPr>
              <a:t>：提供数据，数据来源为亚控数据库（</a:t>
            </a:r>
            <a:r>
              <a:rPr lang="en-US" altLang="zh-CN" sz="1200" kern="1200" dirty="0" err="1">
                <a:solidFill>
                  <a:schemeClr val="tx1"/>
                </a:solidFill>
                <a:effectLst/>
                <a:latin typeface="+mn-lt"/>
                <a:ea typeface="+mn-ea"/>
                <a:cs typeface="+mn-cs"/>
              </a:rPr>
              <a:t>KingIOServer</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KingView</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KingSCADA</a:t>
            </a:r>
            <a:r>
              <a:rPr lang="zh-CN" altLang="zh-CN" sz="1200" kern="1200" dirty="0">
                <a:solidFill>
                  <a:schemeClr val="tx1"/>
                </a:solidFill>
                <a:effectLst/>
                <a:latin typeface="+mn-lt"/>
                <a:ea typeface="+mn-ea"/>
                <a:cs typeface="+mn-cs"/>
              </a:rPr>
              <a:t>、工业库</a:t>
            </a:r>
            <a:r>
              <a:rPr lang="en-US" altLang="zh-CN" sz="1200" kern="1200" dirty="0" err="1">
                <a:solidFill>
                  <a:schemeClr val="tx1"/>
                </a:solidFill>
                <a:effectLst/>
                <a:latin typeface="+mn-lt"/>
                <a:ea typeface="+mn-ea"/>
                <a:cs typeface="+mn-cs"/>
              </a:rPr>
              <a:t>KingHistorian</a:t>
            </a:r>
            <a:r>
              <a:rPr lang="zh-CN" altLang="zh-CN" sz="1200" kern="1200" dirty="0">
                <a:solidFill>
                  <a:schemeClr val="tx1"/>
                </a:solidFill>
                <a:effectLst/>
                <a:latin typeface="+mn-lt"/>
                <a:ea typeface="+mn-ea"/>
                <a:cs typeface="+mn-cs"/>
              </a:rPr>
              <a:t>）、关系库（</a:t>
            </a: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SQLServer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Oracle</a:t>
            </a:r>
            <a:r>
              <a:rPr lang="zh-CN" altLang="zh-CN" sz="1200" kern="1200" dirty="0">
                <a:solidFill>
                  <a:schemeClr val="tx1"/>
                </a:solidFill>
                <a:effectLst/>
                <a:latin typeface="+mn-lt"/>
                <a:ea typeface="+mn-ea"/>
                <a:cs typeface="+mn-cs"/>
              </a:rPr>
              <a:t>）、并支持扩展其他的关系库或非关系库。</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数据通过</a:t>
            </a:r>
            <a:r>
              <a:rPr lang="en-US" altLang="zh-CN" sz="1200" kern="1200" dirty="0">
                <a:solidFill>
                  <a:schemeClr val="tx1"/>
                </a:solidFill>
                <a:effectLst/>
                <a:latin typeface="+mn-lt"/>
                <a:ea typeface="+mn-ea"/>
                <a:cs typeface="+mn-cs"/>
              </a:rPr>
              <a:t>Nodejs</a:t>
            </a:r>
            <a:r>
              <a:rPr lang="zh-CN" altLang="en-US" sz="1200" kern="1200" dirty="0">
                <a:solidFill>
                  <a:schemeClr val="tx1"/>
                </a:solidFill>
                <a:effectLst/>
                <a:latin typeface="+mn-lt"/>
                <a:ea typeface="+mn-ea"/>
                <a:cs typeface="+mn-cs"/>
              </a:rPr>
              <a:t>以</a:t>
            </a:r>
            <a:r>
              <a:rPr lang="zh-CN" altLang="zh-CN" sz="1200" kern="1200" dirty="0">
                <a:solidFill>
                  <a:schemeClr val="tx1"/>
                </a:solidFill>
                <a:effectLst/>
                <a:latin typeface="+mn-lt"/>
                <a:ea typeface="+mn-ea"/>
                <a:cs typeface="+mn-cs"/>
              </a:rPr>
              <a:t>查询和订阅两种方式</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提供给平台系统以供使用。</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平台展示层</a:t>
            </a:r>
            <a:r>
              <a:rPr lang="zh-CN" altLang="zh-CN" sz="1200" kern="1200" dirty="0">
                <a:solidFill>
                  <a:schemeClr val="tx1"/>
                </a:solidFill>
                <a:effectLst/>
                <a:latin typeface="+mn-lt"/>
                <a:ea typeface="+mn-ea"/>
                <a:cs typeface="+mn-cs"/>
              </a:rPr>
              <a:t>：分为</a:t>
            </a:r>
            <a:r>
              <a:rPr lang="en-US" altLang="zh-CN" sz="1200" kern="1200" dirty="0">
                <a:solidFill>
                  <a:schemeClr val="tx1"/>
                </a:solidFill>
                <a:effectLst/>
                <a:latin typeface="+mn-lt"/>
                <a:ea typeface="+mn-ea"/>
                <a:cs typeface="+mn-cs"/>
              </a:rPr>
              <a:t>Nodejs</a:t>
            </a:r>
            <a:r>
              <a:rPr lang="zh-CN" altLang="zh-CN" sz="1200" kern="1200" dirty="0">
                <a:solidFill>
                  <a:schemeClr val="tx1"/>
                </a:solidFill>
                <a:effectLst/>
                <a:latin typeface="+mn-lt"/>
                <a:ea typeface="+mn-ea"/>
                <a:cs typeface="+mn-cs"/>
              </a:rPr>
              <a:t>和展示层。</a:t>
            </a:r>
            <a:r>
              <a:rPr lang="en-US" altLang="zh-CN" sz="1200" kern="1200" dirty="0">
                <a:solidFill>
                  <a:schemeClr val="tx1"/>
                </a:solidFill>
                <a:effectLst/>
                <a:latin typeface="+mn-lt"/>
                <a:ea typeface="+mn-ea"/>
                <a:cs typeface="+mn-cs"/>
              </a:rPr>
              <a:t>Nodejs</a:t>
            </a:r>
            <a:r>
              <a:rPr lang="zh-CN" altLang="zh-CN" sz="1200" kern="1200" dirty="0">
                <a:solidFill>
                  <a:schemeClr val="tx1"/>
                </a:solidFill>
                <a:effectLst/>
                <a:latin typeface="+mn-lt"/>
                <a:ea typeface="+mn-ea"/>
                <a:cs typeface="+mn-cs"/>
              </a:rPr>
              <a:t>包含数据服务、工程服务、用户服务，其中用户服务可以与第三方用户对接，以实现单点登录等。平台展示层包括图形展示、事件系统、模型三大部分的内容，可以通过丰富的图形展示监控所需要的页面、通过事件系统可以支持数据的灵活交互、模型可以支持复用和扩散，可以快速的创建工程页面。</a:t>
            </a:r>
            <a:endParaRPr lang="zh-CN" altLang="zh-CN" sz="1200"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应用层</a:t>
            </a:r>
            <a:r>
              <a:rPr lang="zh-CN" altLang="zh-CN" sz="1200" kern="1200" dirty="0">
                <a:solidFill>
                  <a:schemeClr val="tx1"/>
                </a:solidFill>
                <a:effectLst/>
                <a:latin typeface="+mn-lt"/>
                <a:ea typeface="+mn-ea"/>
                <a:cs typeface="+mn-cs"/>
              </a:rPr>
              <a:t>：主要应用于工程组态和浏览，支持在</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端和移动端无障碍浏览。可以适用与各行各业，能够开发各种系统。</a:t>
            </a:r>
            <a:endParaRPr lang="zh-CN" altLang="zh-CN" sz="120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A0F2116C-99FF-4226-AF38-3DB9087E582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下面重点讲一下</a:t>
            </a:r>
            <a:r>
              <a:rPr lang="en-US" altLang="zh-CN" sz="1200" b="0" i="0" kern="1200" dirty="0" err="1">
                <a:solidFill>
                  <a:schemeClr val="tx1"/>
                </a:solidFill>
                <a:effectLst/>
                <a:latin typeface="+mn-lt"/>
                <a:ea typeface="+mn-ea"/>
                <a:cs typeface="+mn-cs"/>
              </a:rPr>
              <a:t>KingPortal</a:t>
            </a:r>
            <a:r>
              <a:rPr lang="zh-CN" altLang="en-US" sz="1200" b="0" i="0" kern="1200" dirty="0">
                <a:solidFill>
                  <a:schemeClr val="tx1"/>
                </a:solidFill>
                <a:effectLst/>
                <a:latin typeface="+mn-lt"/>
                <a:ea typeface="+mn-ea"/>
                <a:cs typeface="+mn-cs"/>
              </a:rPr>
              <a:t>这个产品到底有哪些功能</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dirty="0" err="1"/>
              <a:t>KingPortal</a:t>
            </a:r>
            <a:r>
              <a:rPr lang="zh-CN" altLang="en-US" dirty="0"/>
              <a:t>的九大功能：</a:t>
            </a:r>
            <a:r>
              <a:rPr lang="en-US" altLang="zh-CN" dirty="0"/>
              <a:t>1</a:t>
            </a:r>
            <a:r>
              <a:rPr lang="zh-CN" altLang="en-US" dirty="0"/>
              <a:t>、数据源的支持；</a:t>
            </a:r>
            <a:r>
              <a:rPr lang="en-US" altLang="zh-CN" dirty="0"/>
              <a:t>2</a:t>
            </a:r>
            <a:r>
              <a:rPr lang="zh-CN" altLang="en-US" dirty="0"/>
              <a:t>、</a:t>
            </a:r>
            <a:r>
              <a:rPr lang="en-US" altLang="zh-CN" dirty="0"/>
              <a:t>2D</a:t>
            </a:r>
            <a:r>
              <a:rPr lang="zh-CN" altLang="en-US" dirty="0"/>
              <a:t>工艺流程图；</a:t>
            </a:r>
            <a:r>
              <a:rPr lang="en-US" altLang="zh-CN" dirty="0"/>
              <a:t>3</a:t>
            </a:r>
            <a:r>
              <a:rPr lang="zh-CN" altLang="en-US" dirty="0"/>
              <a:t>、</a:t>
            </a:r>
            <a:r>
              <a:rPr lang="en-US" altLang="zh-CN" dirty="0"/>
              <a:t>3D</a:t>
            </a:r>
            <a:r>
              <a:rPr lang="zh-CN" altLang="en-US" dirty="0"/>
              <a:t>场景展示；</a:t>
            </a:r>
            <a:r>
              <a:rPr lang="en-US" altLang="zh-CN" dirty="0"/>
              <a:t>4</a:t>
            </a:r>
            <a:r>
              <a:rPr lang="zh-CN" altLang="en-US" dirty="0"/>
              <a:t>、</a:t>
            </a:r>
            <a:r>
              <a:rPr lang="en-US" altLang="zh-CN" dirty="0" err="1"/>
              <a:t>Gis</a:t>
            </a:r>
            <a:r>
              <a:rPr lang="zh-CN" altLang="en-US" dirty="0"/>
              <a:t>地图；</a:t>
            </a:r>
            <a:endParaRPr lang="en-US" altLang="zh-CN" dirty="0"/>
          </a:p>
          <a:p>
            <a:r>
              <a:rPr lang="en-US" altLang="zh-CN" dirty="0"/>
              <a:t>5</a:t>
            </a:r>
            <a:r>
              <a:rPr lang="zh-CN" altLang="en-US" dirty="0"/>
              <a:t>、</a:t>
            </a:r>
            <a:r>
              <a:rPr lang="en-US" altLang="zh-CN" dirty="0"/>
              <a:t>UI</a:t>
            </a:r>
            <a:r>
              <a:rPr lang="zh-CN" altLang="en-US" dirty="0"/>
              <a:t>组件；</a:t>
            </a:r>
            <a:r>
              <a:rPr lang="en-US" altLang="zh-CN" dirty="0"/>
              <a:t>6</a:t>
            </a:r>
            <a:r>
              <a:rPr lang="zh-CN" altLang="en-US" dirty="0"/>
              <a:t>、图表丰富多样；</a:t>
            </a:r>
            <a:r>
              <a:rPr lang="en-US" altLang="zh-CN" dirty="0"/>
              <a:t>7</a:t>
            </a:r>
            <a:r>
              <a:rPr lang="zh-CN" altLang="en-US" dirty="0"/>
              <a:t>、无插件视频；</a:t>
            </a:r>
            <a:r>
              <a:rPr lang="en-US" altLang="zh-CN" dirty="0"/>
              <a:t>8</a:t>
            </a:r>
            <a:r>
              <a:rPr lang="zh-CN" altLang="en-US" dirty="0"/>
              <a:t>、用户、权限管理；</a:t>
            </a:r>
            <a:r>
              <a:rPr lang="en-US" altLang="zh-CN" dirty="0"/>
              <a:t>9</a:t>
            </a:r>
            <a:r>
              <a:rPr lang="zh-CN" altLang="en-US" dirty="0"/>
              <a:t>、移动端</a:t>
            </a:r>
            <a:r>
              <a:rPr lang="en-US" altLang="zh-CN" dirty="0"/>
              <a:t>APP</a:t>
            </a:r>
            <a:r>
              <a:rPr lang="zh-CN" altLang="en-US" dirty="0"/>
              <a:t>；</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KingPortal2.0</a:t>
            </a:r>
            <a:r>
              <a:rPr lang="zh-CN" altLang="en-US" sz="1200" kern="1200" dirty="0">
                <a:solidFill>
                  <a:schemeClr val="tx1"/>
                </a:solidFill>
                <a:effectLst/>
                <a:latin typeface="+mn-lt"/>
                <a:ea typeface="+mn-ea"/>
                <a:cs typeface="+mn-cs"/>
              </a:rPr>
              <a:t>对于数据源的支持，主要分为两个方面，</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一是关系库，目前支持</a:t>
            </a: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SQLServer</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Oracle</a:t>
            </a:r>
            <a:r>
              <a:rPr lang="zh-CN" altLang="en-US" sz="1200" b="1"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都是通过</a:t>
            </a:r>
            <a:r>
              <a:rPr lang="en-US" altLang="zh-CN" sz="1200" b="0" kern="1200" dirty="0">
                <a:solidFill>
                  <a:schemeClr val="tx1"/>
                </a:solidFill>
                <a:effectLst/>
                <a:latin typeface="+mn-lt"/>
                <a:ea typeface="+mn-ea"/>
                <a:cs typeface="+mn-cs"/>
              </a:rPr>
              <a:t>API</a:t>
            </a:r>
            <a:r>
              <a:rPr lang="zh-CN" altLang="en-US" sz="1200" b="0" kern="1200" dirty="0">
                <a:solidFill>
                  <a:schemeClr val="tx1"/>
                </a:solidFill>
                <a:effectLst/>
                <a:latin typeface="+mn-lt"/>
                <a:ea typeface="+mn-ea"/>
                <a:cs typeface="+mn-cs"/>
              </a:rPr>
              <a:t>接口进行数据的传输，不需要再创建</a:t>
            </a:r>
            <a:r>
              <a:rPr lang="en-US" altLang="zh-CN" sz="1200" b="0" kern="1200" dirty="0">
                <a:solidFill>
                  <a:schemeClr val="tx1"/>
                </a:solidFill>
                <a:effectLst/>
                <a:latin typeface="+mn-lt"/>
                <a:ea typeface="+mn-ea"/>
                <a:cs typeface="+mn-cs"/>
              </a:rPr>
              <a:t>ODBC</a:t>
            </a:r>
            <a:r>
              <a:rPr lang="zh-CN" altLang="en-US" sz="1200" b="0" kern="1200" dirty="0">
                <a:solidFill>
                  <a:schemeClr val="tx1"/>
                </a:solidFill>
                <a:effectLst/>
                <a:latin typeface="+mn-lt"/>
                <a:ea typeface="+mn-ea"/>
                <a:cs typeface="+mn-cs"/>
              </a:rPr>
              <a:t>等数据源。</a:t>
            </a:r>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关系库目前支持</a:t>
            </a:r>
            <a:r>
              <a:rPr lang="en-US" altLang="zh-CN" sz="1200" b="0" kern="1200" dirty="0">
                <a:solidFill>
                  <a:schemeClr val="tx1"/>
                </a:solidFill>
                <a:effectLst/>
                <a:latin typeface="+mn-lt"/>
                <a:ea typeface="+mn-ea"/>
                <a:cs typeface="+mn-cs"/>
              </a:rPr>
              <a:t>3</a:t>
            </a:r>
            <a:r>
              <a:rPr lang="zh-CN" altLang="en-US" sz="1200" b="0" kern="1200" dirty="0">
                <a:solidFill>
                  <a:schemeClr val="tx1"/>
                </a:solidFill>
                <a:effectLst/>
                <a:latin typeface="+mn-lt"/>
                <a:ea typeface="+mn-ea"/>
                <a:cs typeface="+mn-cs"/>
              </a:rPr>
              <a:t>种，但如果项目需要，我们也是</a:t>
            </a:r>
            <a:r>
              <a:rPr lang="zh-CN" altLang="zh-CN" sz="1200" kern="1200" dirty="0">
                <a:solidFill>
                  <a:schemeClr val="tx1"/>
                </a:solidFill>
                <a:effectLst/>
                <a:latin typeface="+mn-lt"/>
                <a:ea typeface="+mn-ea"/>
                <a:cs typeface="+mn-cs"/>
              </a:rPr>
              <a:t>支持扩展其他的关系库或非关系库</a:t>
            </a:r>
            <a:r>
              <a:rPr lang="zh-CN" altLang="en-US" sz="1200" kern="1200" dirty="0">
                <a:solidFill>
                  <a:schemeClr val="tx1"/>
                </a:solidFill>
                <a:effectLst/>
                <a:latin typeface="+mn-lt"/>
                <a:ea typeface="+mn-ea"/>
                <a:cs typeface="+mn-cs"/>
              </a:rPr>
              <a:t>的。</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另一个是亚控产品作为数据库，目前支持</a:t>
            </a:r>
            <a:r>
              <a:rPr lang="en-US" altLang="zh-CN" sz="1200" kern="1200" dirty="0" err="1">
                <a:solidFill>
                  <a:schemeClr val="tx1"/>
                </a:solidFill>
                <a:effectLst/>
                <a:latin typeface="+mn-lt"/>
                <a:ea typeface="+mn-ea"/>
                <a:cs typeface="+mn-cs"/>
              </a:rPr>
              <a:t>KingIOServer</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KingView</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KingSCADA</a:t>
            </a:r>
            <a:r>
              <a:rPr lang="zh-CN" altLang="zh-CN" sz="1200" kern="1200" dirty="0">
                <a:solidFill>
                  <a:schemeClr val="tx1"/>
                </a:solidFill>
                <a:effectLst/>
                <a:latin typeface="+mn-lt"/>
                <a:ea typeface="+mn-ea"/>
                <a:cs typeface="+mn-cs"/>
              </a:rPr>
              <a:t>、工业库</a:t>
            </a:r>
            <a:r>
              <a:rPr lang="en-US" altLang="zh-CN" sz="1200" kern="1200" dirty="0" err="1">
                <a:solidFill>
                  <a:schemeClr val="tx1"/>
                </a:solidFill>
                <a:effectLst/>
                <a:latin typeface="+mn-lt"/>
                <a:ea typeface="+mn-ea"/>
                <a:cs typeface="+mn-cs"/>
              </a:rPr>
              <a:t>KingHistorian</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因为是我们公司内部的产品，</a:t>
            </a:r>
            <a:r>
              <a:rPr lang="zh-CN" altLang="zh-CN" sz="1200" kern="1200" dirty="0">
                <a:solidFill>
                  <a:schemeClr val="tx1"/>
                </a:solidFill>
                <a:effectLst/>
                <a:latin typeface="+mn-lt"/>
                <a:ea typeface="+mn-ea"/>
                <a:cs typeface="+mn-cs"/>
              </a:rPr>
              <a:t>内部</a:t>
            </a:r>
            <a:r>
              <a:rPr lang="en-US" altLang="zh-CN" sz="1200" kern="1200" dirty="0">
                <a:solidFill>
                  <a:schemeClr val="tx1"/>
                </a:solidFill>
                <a:effectLst/>
                <a:latin typeface="+mn-lt"/>
                <a:ea typeface="+mn-ea"/>
                <a:cs typeface="+mn-cs"/>
              </a:rPr>
              <a:t>API</a:t>
            </a:r>
            <a:r>
              <a:rPr lang="zh-CN" altLang="zh-CN" sz="1200" kern="1200" dirty="0">
                <a:solidFill>
                  <a:schemeClr val="tx1"/>
                </a:solidFill>
                <a:effectLst/>
                <a:latin typeface="+mn-lt"/>
                <a:ea typeface="+mn-ea"/>
                <a:cs typeface="+mn-cs"/>
              </a:rPr>
              <a:t>效率更高</a:t>
            </a:r>
            <a:r>
              <a:rPr lang="zh-CN" altLang="en-US" sz="1200" kern="1200" dirty="0">
                <a:solidFill>
                  <a:schemeClr val="tx1"/>
                </a:solidFill>
                <a:effectLst/>
                <a:latin typeface="+mn-lt"/>
                <a:ea typeface="+mn-ea"/>
                <a:cs typeface="+mn-cs"/>
              </a:rPr>
              <a:t>；可以通过数据的查询和订阅</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webapi</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，给平台提供数据。</a:t>
            </a:r>
            <a:endParaRPr lang="en-US" altLang="zh-CN" sz="1200" kern="1200" dirty="0">
              <a:solidFill>
                <a:schemeClr val="tx1"/>
              </a:solidFill>
              <a:effectLst/>
              <a:latin typeface="+mn-lt"/>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3" y="2130429"/>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609600" indent="0" algn="ctr">
              <a:buNone/>
              <a:defRPr/>
            </a:lvl2pPr>
            <a:lvl3pPr marL="1218565" indent="0" algn="ctr">
              <a:buNone/>
              <a:defRPr/>
            </a:lvl3pPr>
            <a:lvl4pPr marL="1828165" indent="0" algn="ctr">
              <a:buNone/>
              <a:defRPr/>
            </a:lvl4pPr>
            <a:lvl5pPr marL="2436495" indent="0" algn="ctr">
              <a:buNone/>
              <a:defRPr/>
            </a:lvl5pPr>
            <a:lvl6pPr marL="3046095" indent="0" algn="ctr">
              <a:buNone/>
              <a:defRPr/>
            </a:lvl6pPr>
            <a:lvl7pPr marL="3655695" indent="0" algn="ctr">
              <a:buNone/>
              <a:defRPr/>
            </a:lvl7pPr>
            <a:lvl8pPr marL="4264660" indent="0" algn="ctr">
              <a:buNone/>
              <a:defRPr/>
            </a:lvl8pPr>
            <a:lvl9pPr marL="4874260" indent="0" algn="ctr">
              <a:buNone/>
              <a:defRPr/>
            </a:lvl9pPr>
          </a:lstStyle>
          <a:p>
            <a:r>
              <a:rPr lang="zh-CN" altLang="en-US"/>
              <a:t>单击此处编辑母版副标题样式</a:t>
            </a:r>
            <a:endParaRPr lang="zh-CN" altLang="en-US"/>
          </a:p>
        </p:txBody>
      </p:sp>
      <p:sp>
        <p:nvSpPr>
          <p:cNvPr id="7" name="日期占位符 3"/>
          <p:cNvSpPr>
            <a:spLocks noGrp="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endParaRPr lang="zh-CN" altLang="zh-CN"/>
          </a:p>
        </p:txBody>
      </p:sp>
      <p:sp>
        <p:nvSpPr>
          <p:cNvPr id="8" name="页脚占位符 4"/>
          <p:cNvSpPr>
            <a:spLocks noGrp="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endParaRPr lang="zh-CN" altLang="zh-CN"/>
          </a:p>
        </p:txBody>
      </p:sp>
      <p:sp>
        <p:nvSpPr>
          <p:cNvPr id="9" name="灯片编号占位符 5"/>
          <p:cNvSpPr>
            <a:spLocks noGrp="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zh-CN" smtClean="0"/>
            </a:fld>
            <a:endParaRPr lang="zh-CN" altLang="zh-CN"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99957AEA-D2F5-4EBF-A1A0-C8821AF4ED1D}" type="datetime1">
              <a:rPr lang="zh-CN" altLang="en-US"/>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4"/>
            <a:ext cx="10363200" cy="1362075"/>
          </a:xfrm>
        </p:spPr>
        <p:txBody>
          <a:bodyPr anchor="t"/>
          <a:lstStyle>
            <a:lvl1pPr algn="l">
              <a:defRPr sz="5335"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5" y="2906715"/>
            <a:ext cx="10363200" cy="1500187"/>
          </a:xfrm>
        </p:spPr>
        <p:txBody>
          <a:bodyPr anchor="b"/>
          <a:lstStyle>
            <a:lvl1pPr marL="0" indent="0">
              <a:buNone/>
              <a:defRPr sz="2665"/>
            </a:lvl1pPr>
            <a:lvl2pPr marL="609600" indent="0">
              <a:buNone/>
              <a:defRPr sz="2400"/>
            </a:lvl2pPr>
            <a:lvl3pPr marL="1218565" indent="0">
              <a:buNone/>
              <a:defRPr sz="2265"/>
            </a:lvl3pPr>
            <a:lvl4pPr marL="1828165" indent="0">
              <a:buNone/>
              <a:defRPr sz="1865"/>
            </a:lvl4pPr>
            <a:lvl5pPr marL="2436495" indent="0">
              <a:buNone/>
              <a:defRPr sz="1865"/>
            </a:lvl5pPr>
            <a:lvl6pPr marL="3046095" indent="0">
              <a:buNone/>
              <a:defRPr sz="1865"/>
            </a:lvl6pPr>
            <a:lvl7pPr marL="3655695" indent="0">
              <a:buNone/>
              <a:defRPr sz="1865"/>
            </a:lvl7pPr>
            <a:lvl8pPr marL="4264660" indent="0">
              <a:buNone/>
              <a:defRPr sz="1865"/>
            </a:lvl8pPr>
            <a:lvl9pPr marL="4874260" indent="0">
              <a:buNone/>
              <a:defRPr sz="1865"/>
            </a:lvl9pPr>
          </a:lstStyle>
          <a:p>
            <a:pPr lvl="0"/>
            <a:r>
              <a:rPr lang="zh-CN" altLang="en-US"/>
              <a:t>单击此处编辑母版文本样式</a:t>
            </a:r>
            <a:endParaRPr lang="zh-CN" altLang="en-US"/>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65AF5801-0C4B-4CE6-9469-1F61512847D7}" type="datetime1">
              <a:rPr lang="zh-CN" altLang="en-US"/>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3735"/>
            </a:lvl1pPr>
            <a:lvl2pPr>
              <a:defRPr sz="3200"/>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5BABB247-0A3B-4EA4-A3E2-4B4E52FB2BA9}" type="datetime1">
              <a:rPr lang="zh-CN" altLang="en-US"/>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2" y="1535115"/>
            <a:ext cx="5386917"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265" b="1"/>
            </a:lvl4pPr>
            <a:lvl5pPr marL="2436495" indent="0">
              <a:buNone/>
              <a:defRPr sz="2265" b="1"/>
            </a:lvl5pPr>
            <a:lvl6pPr marL="3046095" indent="0">
              <a:buNone/>
              <a:defRPr sz="2265" b="1"/>
            </a:lvl6pPr>
            <a:lvl7pPr marL="3655695" indent="0">
              <a:buNone/>
              <a:defRPr sz="2265" b="1"/>
            </a:lvl7pPr>
            <a:lvl8pPr marL="4264660" indent="0">
              <a:buNone/>
              <a:defRPr sz="2265" b="1"/>
            </a:lvl8pPr>
            <a:lvl9pPr marL="4874260" indent="0">
              <a:buNone/>
              <a:defRPr sz="226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2" y="2174879"/>
            <a:ext cx="5386917" cy="3951288"/>
          </a:xfrm>
        </p:spPr>
        <p:txBody>
          <a:bodyPr/>
          <a:lstStyle>
            <a:lvl1pPr>
              <a:defRPr sz="3200"/>
            </a:lvl1pPr>
            <a:lvl2pPr>
              <a:defRPr sz="2665"/>
            </a:lvl2pPr>
            <a:lvl3pPr>
              <a:defRPr sz="2400"/>
            </a:lvl3pPr>
            <a:lvl4pPr>
              <a:defRPr sz="2265"/>
            </a:lvl4pPr>
            <a:lvl5pPr>
              <a:defRPr sz="2265"/>
            </a:lvl5pPr>
            <a:lvl6pPr>
              <a:defRPr sz="2265"/>
            </a:lvl6pPr>
            <a:lvl7pPr>
              <a:defRPr sz="2265"/>
            </a:lvl7pPr>
            <a:lvl8pPr>
              <a:defRPr sz="2265"/>
            </a:lvl8pPr>
            <a:lvl9pPr>
              <a:defRPr sz="226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72" y="1535115"/>
            <a:ext cx="5389032" cy="639763"/>
          </a:xfrm>
        </p:spPr>
        <p:txBody>
          <a:bodyPr anchor="b"/>
          <a:lstStyle>
            <a:lvl1pPr marL="0" indent="0">
              <a:buNone/>
              <a:defRPr sz="3200" b="1"/>
            </a:lvl1pPr>
            <a:lvl2pPr marL="609600" indent="0">
              <a:buNone/>
              <a:defRPr sz="2665" b="1"/>
            </a:lvl2pPr>
            <a:lvl3pPr marL="1218565" indent="0">
              <a:buNone/>
              <a:defRPr sz="2400" b="1"/>
            </a:lvl3pPr>
            <a:lvl4pPr marL="1828165" indent="0">
              <a:buNone/>
              <a:defRPr sz="2265" b="1"/>
            </a:lvl4pPr>
            <a:lvl5pPr marL="2436495" indent="0">
              <a:buNone/>
              <a:defRPr sz="2265" b="1"/>
            </a:lvl5pPr>
            <a:lvl6pPr marL="3046095" indent="0">
              <a:buNone/>
              <a:defRPr sz="2265" b="1"/>
            </a:lvl6pPr>
            <a:lvl7pPr marL="3655695" indent="0">
              <a:buNone/>
              <a:defRPr sz="2265" b="1"/>
            </a:lvl7pPr>
            <a:lvl8pPr marL="4264660" indent="0">
              <a:buNone/>
              <a:defRPr sz="2265" b="1"/>
            </a:lvl8pPr>
            <a:lvl9pPr marL="4874260" indent="0">
              <a:buNone/>
              <a:defRPr sz="226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72" y="2174879"/>
            <a:ext cx="5389032" cy="3951288"/>
          </a:xfrm>
        </p:spPr>
        <p:txBody>
          <a:bodyPr/>
          <a:lstStyle>
            <a:lvl1pPr>
              <a:defRPr sz="3200"/>
            </a:lvl1pPr>
            <a:lvl2pPr>
              <a:defRPr sz="2665"/>
            </a:lvl2pPr>
            <a:lvl3pPr>
              <a:defRPr sz="2400"/>
            </a:lvl3pPr>
            <a:lvl4pPr>
              <a:defRPr sz="2265"/>
            </a:lvl4pPr>
            <a:lvl5pPr>
              <a:defRPr sz="2265"/>
            </a:lvl5pPr>
            <a:lvl6pPr>
              <a:defRPr sz="2265"/>
            </a:lvl6pPr>
            <a:lvl7pPr>
              <a:defRPr sz="2265"/>
            </a:lvl7pPr>
            <a:lvl8pPr>
              <a:defRPr sz="2265"/>
            </a:lvl8pPr>
            <a:lvl9pPr>
              <a:defRPr sz="226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1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53493D3E-C816-4377-AEE0-B5D3C7C48E1E}" type="datetime1">
              <a:rPr lang="zh-CN" altLang="en-US"/>
            </a:fld>
            <a:endParaRPr lang="zh-CN" altLang="en-US"/>
          </a:p>
        </p:txBody>
      </p:sp>
      <p:sp>
        <p:nvSpPr>
          <p:cNvPr id="8" name="Rectangle 5"/>
          <p:cNvSpPr>
            <a:spLocks noGrp="1" noChangeArrowheads="1"/>
          </p:cNvSpPr>
          <p:nvPr>
            <p:ph type="ftr" sz="quarter" idx="1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1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7469134A-3A5A-40F9-8AA2-0EC976510031}" type="datetime1">
              <a:rPr lang="zh-CN" altLang="en-US"/>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781F8946-4713-472E-8F0D-88FE52603B5F}" type="datetime1">
              <a:rPr lang="zh-CN" altLang="en-US"/>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7" y="273053"/>
            <a:ext cx="4011084" cy="1162052"/>
          </a:xfrm>
        </p:spPr>
        <p:txBody>
          <a:bodyPr anchor="b"/>
          <a:lstStyle>
            <a:lvl1pPr algn="l">
              <a:defRPr sz="2665" b="1"/>
            </a:lvl1pPr>
          </a:lstStyle>
          <a:p>
            <a:r>
              <a:rPr lang="zh-CN" altLang="en-US"/>
              <a:t>单击此处编辑母版标题样式</a:t>
            </a:r>
            <a:endParaRPr lang="zh-CN" altLang="en-US"/>
          </a:p>
        </p:txBody>
      </p:sp>
      <p:sp>
        <p:nvSpPr>
          <p:cNvPr id="3" name="内容占位符 2"/>
          <p:cNvSpPr>
            <a:spLocks noGrp="1"/>
          </p:cNvSpPr>
          <p:nvPr>
            <p:ph idx="1"/>
          </p:nvPr>
        </p:nvSpPr>
        <p:spPr>
          <a:xfrm>
            <a:off x="4766735" y="273053"/>
            <a:ext cx="6815667" cy="5853113"/>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7" y="1435106"/>
            <a:ext cx="4011084" cy="46910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6495" indent="0">
              <a:buNone/>
              <a:defRPr sz="1200"/>
            </a:lvl5pPr>
            <a:lvl6pPr marL="3046095" indent="0">
              <a:buNone/>
              <a:defRPr sz="1200"/>
            </a:lvl6pPr>
            <a:lvl7pPr marL="3655695" indent="0">
              <a:buNone/>
              <a:defRPr sz="1200"/>
            </a:lvl7pPr>
            <a:lvl8pPr marL="4264660" indent="0">
              <a:buNone/>
              <a:defRPr sz="1200"/>
            </a:lvl8pPr>
            <a:lvl9pPr marL="4874260" indent="0">
              <a:buNone/>
              <a:defRPr sz="1200"/>
            </a:lvl9pPr>
          </a:lstStyle>
          <a:p>
            <a:pPr lvl="0"/>
            <a:r>
              <a:rPr lang="zh-CN" altLang="en-US"/>
              <a:t>单击此处编辑母版文本样式</a:t>
            </a:r>
            <a:endParaRPr lang="zh-CN" altLang="en-US"/>
          </a:p>
        </p:txBody>
      </p:sp>
      <p:sp>
        <p:nvSpPr>
          <p:cNvPr id="7" name="Rectangle 4"/>
          <p:cNvSpPr>
            <a:spLocks noGrp="1" noChangeArrowheads="1"/>
          </p:cNvSpPr>
          <p:nvPr>
            <p:ph type="dt" sz="half" idx="1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92A13D54-B974-4C4A-B676-101A5D46B815}" type="datetime1">
              <a:rPr lang="zh-CN" altLang="en-US"/>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9"/>
            <a:ext cx="7315200" cy="4114800"/>
          </a:xfrm>
        </p:spPr>
        <p:txBody>
          <a:bodyPr vert="horz" wrap="square" lIns="68553" tIns="34277" rIns="68553" bIns="34277" numCol="1" anchor="t" anchorCtr="0" compatLnSpc="1"/>
          <a:lstStyle>
            <a:lvl1pPr marL="0" indent="0">
              <a:buNone/>
              <a:defRPr sz="4265"/>
            </a:lvl1pPr>
            <a:lvl2pPr marL="609600" indent="0">
              <a:buNone/>
              <a:defRPr sz="3735"/>
            </a:lvl2pPr>
            <a:lvl3pPr marL="1218565" indent="0">
              <a:buNone/>
              <a:defRPr sz="3200"/>
            </a:lvl3pPr>
            <a:lvl4pPr marL="1828165" indent="0">
              <a:buNone/>
              <a:defRPr sz="2665"/>
            </a:lvl4pPr>
            <a:lvl5pPr marL="2436495" indent="0">
              <a:buNone/>
              <a:defRPr sz="2665"/>
            </a:lvl5pPr>
            <a:lvl6pPr marL="3046095" indent="0">
              <a:buNone/>
              <a:defRPr sz="2665"/>
            </a:lvl6pPr>
            <a:lvl7pPr marL="3655695" indent="0">
              <a:buNone/>
              <a:defRPr sz="2665"/>
            </a:lvl7pPr>
            <a:lvl8pPr marL="4264660" indent="0">
              <a:buNone/>
              <a:defRPr sz="2665"/>
            </a:lvl8pPr>
            <a:lvl9pPr marL="4874260" indent="0">
              <a:buNone/>
              <a:defRPr sz="2665"/>
            </a:lvl9pPr>
          </a:lstStyle>
          <a:p>
            <a:pPr marL="0" marR="0" lvl="0" indent="0" algn="l" defTabSz="1219200" rtl="0" eaLnBrk="0" fontAlgn="base" latinLnBrk="0" hangingPunct="0">
              <a:lnSpc>
                <a:spcPct val="100000"/>
              </a:lnSpc>
              <a:spcBef>
                <a:spcPct val="20000"/>
              </a:spcBef>
              <a:spcAft>
                <a:spcPct val="0"/>
              </a:spcAft>
              <a:buClrTx/>
              <a:buSzTx/>
              <a:buFontTx/>
              <a:buNone/>
              <a:defRPr/>
            </a:pPr>
            <a:r>
              <a:rPr kumimoji="0" lang="zh-CN" altLang="en-US" sz="4265" b="0" i="0" u="none" strike="noStrike" kern="0" cap="none" spc="0" normalizeH="0" baseline="0" noProof="0">
                <a:ln>
                  <a:noFill/>
                </a:ln>
                <a:solidFill>
                  <a:schemeClr val="tx1"/>
                </a:solidFill>
                <a:effectLst/>
                <a:uLnTx/>
                <a:uFillTx/>
                <a:latin typeface="+mn-lt"/>
                <a:ea typeface="+mn-ea"/>
                <a:cs typeface="+mn-cs"/>
              </a:rPr>
              <a:t>单击图标添加图片</a:t>
            </a:r>
            <a:endParaRPr kumimoji="0" lang="zh-CN" altLang="en-US" sz="4265"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43"/>
            <a:ext cx="7315200" cy="804863"/>
          </a:xfrm>
        </p:spPr>
        <p:txBody>
          <a:bodyPr/>
          <a:lstStyle>
            <a:lvl1pPr marL="0" indent="0">
              <a:buNone/>
              <a:defRPr sz="1865"/>
            </a:lvl1pPr>
            <a:lvl2pPr marL="609600" indent="0">
              <a:buNone/>
              <a:defRPr sz="1600"/>
            </a:lvl2pPr>
            <a:lvl3pPr marL="1218565" indent="0">
              <a:buNone/>
              <a:defRPr sz="1335"/>
            </a:lvl3pPr>
            <a:lvl4pPr marL="1828165" indent="0">
              <a:buNone/>
              <a:defRPr sz="1200"/>
            </a:lvl4pPr>
            <a:lvl5pPr marL="2436495" indent="0">
              <a:buNone/>
              <a:defRPr sz="1200"/>
            </a:lvl5pPr>
            <a:lvl6pPr marL="3046095" indent="0">
              <a:buNone/>
              <a:defRPr sz="1200"/>
            </a:lvl6pPr>
            <a:lvl7pPr marL="3655695" indent="0">
              <a:buNone/>
              <a:defRPr sz="1200"/>
            </a:lvl7pPr>
            <a:lvl8pPr marL="4264660" indent="0">
              <a:buNone/>
              <a:defRPr sz="1200"/>
            </a:lvl8pPr>
            <a:lvl9pPr marL="4874260" indent="0">
              <a:buNone/>
              <a:defRPr sz="1200"/>
            </a:lvl9pPr>
          </a:lstStyle>
          <a:p>
            <a:pPr lvl="0"/>
            <a:r>
              <a:rPr lang="zh-CN" altLang="en-US"/>
              <a:t>单击此处编辑母版文本样式</a:t>
            </a:r>
            <a:endParaRPr lang="zh-CN" altLang="en-US"/>
          </a:p>
        </p:txBody>
      </p:sp>
      <p:sp>
        <p:nvSpPr>
          <p:cNvPr id="7" name="Rectangle 4"/>
          <p:cNvSpPr>
            <a:spLocks noGrp="1" noChangeArrowheads="1"/>
          </p:cNvSpPr>
          <p:nvPr>
            <p:ph type="dt" sz="half" idx="1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4DE60335-1973-4509-89AB-9C2DFA9745DE}" type="datetime1">
              <a:rPr lang="zh-CN" altLang="en-US"/>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219FC55A-EAFB-4D8A-AFEE-ADA8389909B6}" type="datetime1">
              <a:rPr lang="zh-CN" altLang="en-US"/>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4" y="274642"/>
            <a:ext cx="2743200" cy="585152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2"/>
            <a:ext cx="8026400" cy="585152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Rectangle 4"/>
          <p:cNvSpPr>
            <a:spLocks noGrp="1" noChangeArrowheads="1"/>
          </p:cNvSpPr>
          <p:nvPr>
            <p:ph type="dt" sz="half" idx="2"/>
          </p:nvPr>
        </p:nvSpPr>
        <p:spPr bwMode="auto">
          <a:xfrm>
            <a:off x="609600" y="6246284"/>
            <a:ext cx="2844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1735989D-019D-46F8-AFB7-0E806E5D234C}" type="datetime1">
              <a:rPr lang="zh-CN" altLang="en-US"/>
            </a:fld>
            <a:endParaRPr lang="zh-CN" altLang="en-US"/>
          </a:p>
        </p:txBody>
      </p:sp>
      <p:sp>
        <p:nvSpPr>
          <p:cNvPr id="8" name="Rectangle 5"/>
          <p:cNvSpPr>
            <a:spLocks noGrp="1" noChangeArrowheads="1"/>
          </p:cNvSpPr>
          <p:nvPr>
            <p:ph type="ftr" sz="quarter" idx="3"/>
          </p:nvPr>
        </p:nvSpPr>
        <p:spPr bwMode="auto">
          <a:xfrm>
            <a:off x="4165600" y="6246284"/>
            <a:ext cx="3860800" cy="476251"/>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a:p>
        </p:txBody>
      </p:sp>
      <p:sp>
        <p:nvSpPr>
          <p:cNvPr id="9" name="Rectangle 6"/>
          <p:cNvSpPr>
            <a:spLocks noGrp="1" noChangeArrowheads="1"/>
          </p:cNvSpPr>
          <p:nvPr>
            <p:ph type="sldNum" sz="quarter" idx="4"/>
          </p:nvPr>
        </p:nvSpPr>
        <p:spPr bwMode="auto">
          <a:xfrm>
            <a:off x="8737600" y="6246284"/>
            <a:ext cx="2844800" cy="476251"/>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604000" y="177806"/>
            <a:ext cx="4978400" cy="711201"/>
          </a:xfrm>
        </p:spPr>
        <p:txBody>
          <a:bodyPr>
            <a:noAutofit/>
          </a:bodyPr>
          <a:lstStyle>
            <a:lvl1pPr>
              <a:defRPr sz="2665"/>
            </a:lvl1pPr>
          </a:lstStyle>
          <a:p>
            <a:r>
              <a:rPr lang="zh-CN" altLang="en-US"/>
              <a:t>单击此处编辑母版标题样式</a:t>
            </a:r>
            <a:endParaRPr lang="zh-CN" altLang="en-US"/>
          </a:p>
        </p:txBody>
      </p:sp>
      <p:sp>
        <p:nvSpPr>
          <p:cNvPr id="7" name="日期占位符 2"/>
          <p:cNvSpPr>
            <a:spLocks noGrp="1"/>
          </p:cNvSpPr>
          <p:nvPr>
            <p:ph type="dt" sz="half" idx="2"/>
          </p:nvPr>
        </p:nvSpPr>
        <p:spPr bwMode="auto">
          <a:xfrm>
            <a:off x="609600" y="6356351"/>
            <a:ext cx="2032000" cy="366184"/>
          </a:xfrm>
          <a:prstGeom prst="rect">
            <a:avLst/>
          </a:prstGeom>
          <a:ln>
            <a:miter lim="800000"/>
          </a:ln>
        </p:spPr>
        <p:txBody>
          <a:bodyPr vert="horz" wrap="square" lIns="68553" tIns="34277" rIns="68553" bIns="34277" numCol="1" anchor="t" anchorCtr="0" compatLnSpc="1"/>
          <a:lstStyle>
            <a:lvl1pPr defTabSz="1218565">
              <a:defRPr/>
            </a:lvl1pPr>
          </a:lstStyle>
          <a:p>
            <a:pPr>
              <a:defRPr/>
            </a:pPr>
            <a:fld id="{DE210C83-5D2F-4188-BDE4-B928F7111215}" type="datetime1">
              <a:rPr lang="zh-CN" altLang="en-US"/>
            </a:fld>
            <a:endParaRPr lang="zh-CN" altLang="en-US"/>
          </a:p>
        </p:txBody>
      </p:sp>
      <p:sp>
        <p:nvSpPr>
          <p:cNvPr id="8" name="页脚占位符 3"/>
          <p:cNvSpPr>
            <a:spLocks noGrp="1"/>
          </p:cNvSpPr>
          <p:nvPr>
            <p:ph type="ftr" sz="quarter" idx="3"/>
          </p:nvPr>
        </p:nvSpPr>
        <p:spPr bwMode="auto">
          <a:xfrm>
            <a:off x="2844800" y="6356351"/>
            <a:ext cx="5689600" cy="366184"/>
          </a:xfrm>
          <a:prstGeom prst="rect">
            <a:avLst/>
          </a:prstGeom>
          <a:ln>
            <a:miter lim="800000"/>
          </a:ln>
        </p:spPr>
        <p:txBody>
          <a:bodyPr vert="horz" wrap="square" lIns="68553" tIns="34277" rIns="68553" bIns="34277" numCol="1" anchor="t" anchorCtr="0" compatLnSpc="1"/>
          <a:lstStyle>
            <a:lvl1pPr defTabSz="1218565">
              <a:defRPr/>
            </a:lvl1pPr>
          </a:lstStyle>
          <a:p>
            <a:pPr>
              <a:defRPr/>
            </a:pPr>
            <a:r>
              <a:rPr lang="zh-CN" altLang="en-US"/>
              <a:t>页脚</a:t>
            </a:r>
            <a:endParaRPr lang="zh-CN" altLang="en-US" dirty="0"/>
          </a:p>
        </p:txBody>
      </p:sp>
      <p:sp>
        <p:nvSpPr>
          <p:cNvPr id="9" name="灯片编号占位符 4"/>
          <p:cNvSpPr>
            <a:spLocks noGrp="1"/>
          </p:cNvSpPr>
          <p:nvPr>
            <p:ph type="sldNum" sz="quarter" idx="4"/>
          </p:nvPr>
        </p:nvSpPr>
        <p:spPr bwMode="auto">
          <a:xfrm>
            <a:off x="8737600" y="6356351"/>
            <a:ext cx="812800" cy="366184"/>
          </a:xfrm>
          <a:prstGeom prst="rect">
            <a:avLst/>
          </a:prstGeom>
          <a:ln>
            <a:miter lim="800000"/>
          </a:ln>
        </p:spPr>
        <p:txBody>
          <a:bodyPr vert="horz" wrap="square" lIns="68553" tIns="34277" rIns="68553" bIns="34277" numCol="1" anchor="t" anchorCtr="0" compatLnSpc="1"/>
          <a:lstStyle/>
          <a:p>
            <a:pPr defTabSz="1217295"/>
            <a:fld id="{9A0DB2DC-4C9A-4742-B13C-FB6460FD3503}"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1.png"/><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tags" Target="../tags/tag123.xml"/><Relationship Id="rId15" Type="http://schemas.openxmlformats.org/officeDocument/2006/relationships/tags" Target="../tags/tag122.xml"/><Relationship Id="rId14" Type="http://schemas.openxmlformats.org/officeDocument/2006/relationships/tags" Target="../tags/tag121.xml"/><Relationship Id="rId13" Type="http://schemas.openxmlformats.org/officeDocument/2006/relationships/tags" Target="../tags/tag120.xml"/><Relationship Id="rId12" Type="http://schemas.openxmlformats.org/officeDocument/2006/relationships/tags" Target="../tags/tag119.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09600" y="275167"/>
            <a:ext cx="10972800" cy="1143000"/>
          </a:xfrm>
          <a:prstGeom prst="rect">
            <a:avLst/>
          </a:prstGeom>
          <a:noFill/>
          <a:ln w="9525">
            <a:noFill/>
          </a:ln>
        </p:spPr>
        <p:txBody>
          <a:bodyPr lIns="68553" tIns="34277" rIns="68553" bIns="34277" anchor="ctr"/>
          <a:lstStyle/>
          <a:p>
            <a:pPr lvl="0"/>
            <a:r>
              <a:rPr lang="zh-CN" altLang="zh-CN" dirty="0"/>
              <a:t>单击此处编辑母版标题样式</a:t>
            </a:r>
            <a:endParaRPr lang="zh-CN" altLang="zh-CN" dirty="0"/>
          </a:p>
        </p:txBody>
      </p:sp>
      <p:sp>
        <p:nvSpPr>
          <p:cNvPr id="1027" name="Rectangle 3"/>
          <p:cNvSpPr>
            <a:spLocks noGrp="1"/>
          </p:cNvSpPr>
          <p:nvPr>
            <p:ph type="body" idx="1"/>
          </p:nvPr>
        </p:nvSpPr>
        <p:spPr>
          <a:xfrm>
            <a:off x="609600" y="1600201"/>
            <a:ext cx="10972800" cy="4525433"/>
          </a:xfrm>
          <a:prstGeom prst="rect">
            <a:avLst/>
          </a:prstGeom>
          <a:noFill/>
          <a:ln w="9525">
            <a:noFill/>
          </a:ln>
        </p:spPr>
        <p:txBody>
          <a:bodyPr lIns="68553" tIns="34277" rIns="68553" bIns="34277"/>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1028" name="Rectangle 4"/>
          <p:cNvSpPr>
            <a:spLocks noGrp="1" noChangeArrowheads="1"/>
          </p:cNvSpPr>
          <p:nvPr>
            <p:ph type="dt" sz="half" idx="2"/>
          </p:nvPr>
        </p:nvSpPr>
        <p:spPr bwMode="auto">
          <a:xfrm>
            <a:off x="609600" y="6246284"/>
            <a:ext cx="2844800" cy="476251"/>
          </a:xfrm>
          <a:prstGeom prst="rect">
            <a:avLst/>
          </a:prstGeom>
          <a:noFill/>
          <a:ln w="9525">
            <a:noFill/>
            <a:miter lim="800000"/>
          </a:ln>
          <a:effectLst/>
        </p:spPr>
        <p:txBody>
          <a:bodyPr vert="horz" wrap="square" lIns="68553" tIns="34277" rIns="68553" bIns="34277" numCol="1" anchor="t" anchorCtr="0" compatLnSpc="1"/>
          <a:lstStyle>
            <a:lvl1pPr defTabSz="1218565" eaLnBrk="1" hangingPunct="1">
              <a:buFont typeface="Arial" panose="020B0604020202020204" pitchFamily="34" charset="0"/>
              <a:buNone/>
              <a:defRPr sz="1865">
                <a:solidFill>
                  <a:srgbClr val="000000"/>
                </a:solidFill>
                <a:latin typeface="Arial" panose="020B0604020202020204" pitchFamily="34" charset="0"/>
                <a:ea typeface="宋体" panose="02010600030101010101" pitchFamily="2" charset="-122"/>
              </a:defRPr>
            </a:lvl1pPr>
          </a:lstStyle>
          <a:p>
            <a:pPr fontAlgn="base">
              <a:spcBef>
                <a:spcPct val="0"/>
              </a:spcBef>
              <a:spcAft>
                <a:spcPct val="0"/>
              </a:spcAft>
              <a:defRPr/>
            </a:pPr>
            <a:fld id="{8752D260-8A18-474B-BF85-0F5E5624A46D}" type="datetime1">
              <a:rPr lang="zh-CN" altLang="en-US"/>
            </a:fld>
            <a:endParaRPr lang="zh-CN" altLang="en-US"/>
          </a:p>
        </p:txBody>
      </p:sp>
      <p:sp>
        <p:nvSpPr>
          <p:cNvPr id="1029" name="Rectangle 5"/>
          <p:cNvSpPr>
            <a:spLocks noGrp="1" noChangeArrowheads="1"/>
          </p:cNvSpPr>
          <p:nvPr>
            <p:ph type="ftr" sz="quarter" idx="3"/>
          </p:nvPr>
        </p:nvSpPr>
        <p:spPr bwMode="auto">
          <a:xfrm>
            <a:off x="4165600" y="6246284"/>
            <a:ext cx="3860800" cy="476251"/>
          </a:xfrm>
          <a:prstGeom prst="rect">
            <a:avLst/>
          </a:prstGeom>
          <a:noFill/>
          <a:ln w="9525">
            <a:noFill/>
            <a:miter lim="800000"/>
          </a:ln>
          <a:effectLst/>
        </p:spPr>
        <p:txBody>
          <a:bodyPr vert="horz" wrap="square" lIns="68553" tIns="34277" rIns="68553" bIns="34277" numCol="1" anchor="t" anchorCtr="0" compatLnSpc="1"/>
          <a:lstStyle>
            <a:lvl1pPr algn="ctr" defTabSz="1218565" eaLnBrk="1" hangingPunct="1">
              <a:buFont typeface="Arial" panose="020B0604020202020204" pitchFamily="34" charset="0"/>
              <a:buNone/>
              <a:defRPr sz="1865">
                <a:solidFill>
                  <a:srgbClr val="000000"/>
                </a:solidFill>
                <a:latin typeface="Arial" panose="020B0604020202020204" pitchFamily="34" charset="0"/>
                <a:ea typeface="宋体" panose="02010600030101010101" pitchFamily="2" charset="-122"/>
              </a:defRPr>
            </a:lvl1pPr>
          </a:lstStyle>
          <a:p>
            <a:pPr fontAlgn="base">
              <a:spcBef>
                <a:spcPct val="0"/>
              </a:spcBef>
              <a:spcAft>
                <a:spcPct val="0"/>
              </a:spcAft>
              <a:defRPr/>
            </a:pPr>
            <a:r>
              <a:rPr lang="zh-CN" altLang="en-US"/>
              <a:t>页脚</a:t>
            </a:r>
            <a:endParaRPr lang="zh-CN" altLang="en-US"/>
          </a:p>
        </p:txBody>
      </p:sp>
      <p:sp>
        <p:nvSpPr>
          <p:cNvPr id="1030" name="Rectangle 6"/>
          <p:cNvSpPr>
            <a:spLocks noGrp="1" noChangeArrowheads="1"/>
          </p:cNvSpPr>
          <p:nvPr>
            <p:ph type="sldNum" sz="quarter" idx="4"/>
          </p:nvPr>
        </p:nvSpPr>
        <p:spPr bwMode="auto">
          <a:xfrm>
            <a:off x="8737600" y="6246284"/>
            <a:ext cx="2844800" cy="476251"/>
          </a:xfrm>
          <a:prstGeom prst="rect">
            <a:avLst/>
          </a:prstGeom>
          <a:noFill/>
          <a:ln w="9525">
            <a:noFill/>
            <a:miter lim="800000"/>
          </a:ln>
          <a:effectLst/>
        </p:spPr>
        <p:txBody>
          <a:bodyPr vert="horz" wrap="square" lIns="68553" tIns="34277" rIns="68553" bIns="34277" numCol="1" anchor="t" anchorCtr="0" compatLnSpc="1"/>
          <a:lstStyle>
            <a:lvl1pPr algn="r">
              <a:defRPr sz="1865">
                <a:solidFill>
                  <a:srgbClr val="000000"/>
                </a:solidFill>
              </a:defRPr>
            </a:lvl1pPr>
          </a:lstStyle>
          <a:p>
            <a:pPr defTabSz="1217295" fontAlgn="base">
              <a:spcBef>
                <a:spcPct val="0"/>
              </a:spcBef>
              <a:spcAft>
                <a:spcPct val="0"/>
              </a:spcAft>
            </a:pPr>
            <a:fld id="{9A0DB2DC-4C9A-4742-B13C-FB6460FD350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mc:AlternateContent xmlns:mc="http://schemas.openxmlformats.org/markup-compatibility/2006">
    <mc:Choice xmlns:p14="http://schemas.microsoft.com/office/powerpoint/2010/main" Requires="p14">
      <p:transition spd="slow" p14:dur="850">
        <p14:prism/>
      </p:transition>
    </mc:Choice>
    <mc:Fallback>
      <p:transition spd="slow">
        <p:fade/>
      </p:transition>
    </mc:Fallback>
  </mc:AlternateContent>
  <p:hf hdr="0" ftr="0" dt="0"/>
  <p:txStyles>
    <p:titleStyle>
      <a:lvl1pPr algn="ctr" rtl="0" eaLnBrk="0" fontAlgn="base" hangingPunct="0">
        <a:spcBef>
          <a:spcPct val="0"/>
        </a:spcBef>
        <a:spcAft>
          <a:spcPct val="0"/>
        </a:spcAft>
        <a:defRPr sz="58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p:titleStyle>
    <p:bodyStyle>
      <a:lvl1pPr marL="455295" indent="-455295" algn="l" rtl="0" eaLnBrk="0" fontAlgn="base" hangingPunct="0">
        <a:spcBef>
          <a:spcPct val="20000"/>
        </a:spcBef>
        <a:spcAft>
          <a:spcPct val="0"/>
        </a:spcAft>
        <a:buChar char="•"/>
        <a:defRPr sz="4265">
          <a:solidFill>
            <a:schemeClr val="tx1"/>
          </a:solidFill>
          <a:latin typeface="+mn-lt"/>
          <a:ea typeface="+mn-ea"/>
          <a:cs typeface="+mn-cs"/>
        </a:defRPr>
      </a:lvl1pPr>
      <a:lvl2pPr marL="988695" indent="-379095" algn="l" rtl="0" eaLnBrk="0" fontAlgn="base" hangingPunct="0">
        <a:spcBef>
          <a:spcPct val="20000"/>
        </a:spcBef>
        <a:spcAft>
          <a:spcPct val="0"/>
        </a:spcAft>
        <a:buChar char="–"/>
        <a:defRPr sz="3735">
          <a:solidFill>
            <a:schemeClr val="tx1"/>
          </a:solidFill>
          <a:latin typeface="+mn-lt"/>
          <a:ea typeface="+mn-ea"/>
        </a:defRPr>
      </a:lvl2pPr>
      <a:lvl3pPr marL="1519555" indent="-302895" algn="l" rtl="0" eaLnBrk="0" fontAlgn="base" hangingPunct="0">
        <a:spcBef>
          <a:spcPct val="20000"/>
        </a:spcBef>
        <a:spcAft>
          <a:spcPct val="0"/>
        </a:spcAft>
        <a:buChar char="•"/>
        <a:defRPr sz="3200">
          <a:solidFill>
            <a:schemeClr val="tx1"/>
          </a:solidFill>
          <a:latin typeface="+mn-lt"/>
          <a:ea typeface="+mn-ea"/>
        </a:defRPr>
      </a:lvl3pPr>
      <a:lvl4pPr marL="2129155" indent="-302895" algn="l" rtl="0" eaLnBrk="0" fontAlgn="base" hangingPunct="0">
        <a:spcBef>
          <a:spcPct val="20000"/>
        </a:spcBef>
        <a:spcAft>
          <a:spcPct val="0"/>
        </a:spcAft>
        <a:buChar char="–"/>
        <a:defRPr sz="2665">
          <a:solidFill>
            <a:schemeClr val="tx1"/>
          </a:solidFill>
          <a:latin typeface="+mn-lt"/>
          <a:ea typeface="+mn-ea"/>
        </a:defRPr>
      </a:lvl4pPr>
      <a:lvl5pPr marL="2738755" indent="-302895" algn="l" rtl="0" eaLnBrk="0" fontAlgn="base" hangingPunct="0">
        <a:spcBef>
          <a:spcPct val="20000"/>
        </a:spcBef>
        <a:spcAft>
          <a:spcPct val="0"/>
        </a:spcAft>
        <a:buChar char="»"/>
        <a:defRPr sz="2665">
          <a:solidFill>
            <a:schemeClr val="tx1"/>
          </a:solidFill>
          <a:latin typeface="+mn-lt"/>
          <a:ea typeface="+mn-ea"/>
        </a:defRPr>
      </a:lvl5pPr>
      <a:lvl6pPr marL="3350895" indent="-304800" algn="l" rtl="0" eaLnBrk="1" fontAlgn="base" hangingPunct="1">
        <a:spcBef>
          <a:spcPct val="20000"/>
        </a:spcBef>
        <a:spcAft>
          <a:spcPct val="0"/>
        </a:spcAft>
        <a:buChar char="»"/>
        <a:defRPr sz="2665">
          <a:solidFill>
            <a:schemeClr val="tx1"/>
          </a:solidFill>
          <a:latin typeface="+mn-lt"/>
          <a:ea typeface="+mn-ea"/>
        </a:defRPr>
      </a:lvl6pPr>
      <a:lvl7pPr marL="3960495" indent="-304800" algn="l" rtl="0" eaLnBrk="1" fontAlgn="base" hangingPunct="1">
        <a:spcBef>
          <a:spcPct val="20000"/>
        </a:spcBef>
        <a:spcAft>
          <a:spcPct val="0"/>
        </a:spcAft>
        <a:buChar char="»"/>
        <a:defRPr sz="2665">
          <a:solidFill>
            <a:schemeClr val="tx1"/>
          </a:solidFill>
          <a:latin typeface="+mn-lt"/>
          <a:ea typeface="+mn-ea"/>
        </a:defRPr>
      </a:lvl7pPr>
      <a:lvl8pPr marL="4570095" indent="-304800" algn="l" rtl="0" eaLnBrk="1" fontAlgn="base" hangingPunct="1">
        <a:spcBef>
          <a:spcPct val="20000"/>
        </a:spcBef>
        <a:spcAft>
          <a:spcPct val="0"/>
        </a:spcAft>
        <a:buChar char="»"/>
        <a:defRPr sz="2665">
          <a:solidFill>
            <a:schemeClr val="tx1"/>
          </a:solidFill>
          <a:latin typeface="+mn-lt"/>
          <a:ea typeface="+mn-ea"/>
        </a:defRPr>
      </a:lvl8pPr>
      <a:lvl9pPr marL="5179060" indent="-304800" algn="l" rtl="0" eaLnBrk="1" fontAlgn="base" hangingPunct="1">
        <a:spcBef>
          <a:spcPct val="20000"/>
        </a:spcBef>
        <a:spcAft>
          <a:spcPct val="0"/>
        </a:spcAft>
        <a:buChar char="»"/>
        <a:defRPr sz="2665">
          <a:solidFill>
            <a:schemeClr val="tx1"/>
          </a:solidFill>
          <a:latin typeface="+mn-lt"/>
          <a:ea typeface="+mn-ea"/>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8565" algn="l" defTabSz="1218565" rtl="0" eaLnBrk="1" latinLnBrk="0" hangingPunct="1">
        <a:defRPr sz="2400" kern="1200">
          <a:solidFill>
            <a:schemeClr val="tx1"/>
          </a:solidFill>
          <a:latin typeface="+mn-lt"/>
          <a:ea typeface="+mn-ea"/>
          <a:cs typeface="+mn-cs"/>
        </a:defRPr>
      </a:lvl3pPr>
      <a:lvl4pPr marL="1828165" algn="l" defTabSz="1218565" rtl="0" eaLnBrk="1" latinLnBrk="0" hangingPunct="1">
        <a:defRPr sz="2400" kern="1200">
          <a:solidFill>
            <a:schemeClr val="tx1"/>
          </a:solidFill>
          <a:latin typeface="+mn-lt"/>
          <a:ea typeface="+mn-ea"/>
          <a:cs typeface="+mn-cs"/>
        </a:defRPr>
      </a:lvl4pPr>
      <a:lvl5pPr marL="2437765" algn="l" defTabSz="1218565" rtl="0" eaLnBrk="1" latinLnBrk="0" hangingPunct="1">
        <a:defRPr sz="2400" kern="1200">
          <a:solidFill>
            <a:schemeClr val="tx1"/>
          </a:solidFill>
          <a:latin typeface="+mn-lt"/>
          <a:ea typeface="+mn-ea"/>
          <a:cs typeface="+mn-cs"/>
        </a:defRPr>
      </a:lvl5pPr>
      <a:lvl6pPr marL="3046095" algn="l" defTabSz="1218565" rtl="0" eaLnBrk="1" latinLnBrk="0" hangingPunct="1">
        <a:defRPr sz="2400" kern="1200">
          <a:solidFill>
            <a:schemeClr val="tx1"/>
          </a:solidFill>
          <a:latin typeface="+mn-lt"/>
          <a:ea typeface="+mn-ea"/>
          <a:cs typeface="+mn-cs"/>
        </a:defRPr>
      </a:lvl6pPr>
      <a:lvl7pPr marL="3655695" algn="l" defTabSz="1218565" rtl="0" eaLnBrk="1" latinLnBrk="0" hangingPunct="1">
        <a:defRPr sz="2400" kern="1200">
          <a:solidFill>
            <a:schemeClr val="tx1"/>
          </a:solidFill>
          <a:latin typeface="+mn-lt"/>
          <a:ea typeface="+mn-ea"/>
          <a:cs typeface="+mn-cs"/>
        </a:defRPr>
      </a:lvl7pPr>
      <a:lvl8pPr marL="4265295" algn="l" defTabSz="1218565" rtl="0" eaLnBrk="1" latinLnBrk="0" hangingPunct="1">
        <a:defRPr sz="2400" kern="1200">
          <a:solidFill>
            <a:schemeClr val="tx1"/>
          </a:solidFill>
          <a:latin typeface="+mn-lt"/>
          <a:ea typeface="+mn-ea"/>
          <a:cs typeface="+mn-cs"/>
        </a:defRPr>
      </a:lvl8pPr>
      <a:lvl9pPr marL="4874895"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8.xml"/><Relationship Id="rId2" Type="http://schemas.openxmlformats.org/officeDocument/2006/relationships/image" Target="../media/image33.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8.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8.xml"/><Relationship Id="rId4" Type="http://schemas.openxmlformats.org/officeDocument/2006/relationships/tags" Target="../tags/tag166.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8.xml"/><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image" Target="../media/image38.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8.xml"/><Relationship Id="rId2" Type="http://schemas.openxmlformats.org/officeDocument/2006/relationships/image" Target="../media/image40.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8.xml"/><Relationship Id="rId2" Type="http://schemas.openxmlformats.org/officeDocument/2006/relationships/image" Target="../media/image41.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tags" Target="../tags/tag174.xml"/><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4" Type="http://schemas.openxmlformats.org/officeDocument/2006/relationships/notesSlide" Target="../notesSlides/notesSlide16.xml"/><Relationship Id="rId13" Type="http://schemas.openxmlformats.org/officeDocument/2006/relationships/slideLayout" Target="../slideLayouts/slideLayout18.xml"/><Relationship Id="rId12" Type="http://schemas.openxmlformats.org/officeDocument/2006/relationships/image" Target="../media/image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tags" Target="../tags/tag167.xml"/></Relationships>
</file>

<file path=ppt/slides/_rels/slide17.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 Type="http://schemas.openxmlformats.org/officeDocument/2006/relationships/tags" Target="../tags/tag177.xml"/><Relationship Id="rId18" Type="http://schemas.openxmlformats.org/officeDocument/2006/relationships/notesSlide" Target="../notesSlides/notesSlide17.xml"/><Relationship Id="rId17" Type="http://schemas.openxmlformats.org/officeDocument/2006/relationships/slideLayout" Target="../slideLayouts/slideLayout18.xml"/><Relationship Id="rId16" Type="http://schemas.openxmlformats.org/officeDocument/2006/relationships/image" Target="../media/image47.png"/><Relationship Id="rId15" Type="http://schemas.openxmlformats.org/officeDocument/2006/relationships/image" Target="../media/image46.png"/><Relationship Id="rId14" Type="http://schemas.openxmlformats.org/officeDocument/2006/relationships/image" Target="../media/image45.png"/><Relationship Id="rId13" Type="http://schemas.openxmlformats.org/officeDocument/2006/relationships/image" Target="../media/image4.png"/><Relationship Id="rId12" Type="http://schemas.openxmlformats.org/officeDocument/2006/relationships/image" Target="../media/image44.png"/><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tags" Target="../tags/tag176.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3.xml"/><Relationship Id="rId6" Type="http://schemas.openxmlformats.org/officeDocument/2006/relationships/tags" Target="../tags/tag190.xml"/><Relationship Id="rId5" Type="http://schemas.openxmlformats.org/officeDocument/2006/relationships/tags" Target="../tags/tag189.xml"/><Relationship Id="rId4" Type="http://schemas.openxmlformats.org/officeDocument/2006/relationships/tags" Target="../tags/tag188.xml"/><Relationship Id="rId3" Type="http://schemas.openxmlformats.org/officeDocument/2006/relationships/tags" Target="../tags/tag187.xml"/><Relationship Id="rId2" Type="http://schemas.openxmlformats.org/officeDocument/2006/relationships/image" Target="../media/image4.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49.png"/><Relationship Id="rId1"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3.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9" Type="http://schemas.openxmlformats.org/officeDocument/2006/relationships/notesSlide" Target="../notesSlides/notesSlide20.xml"/><Relationship Id="rId58" Type="http://schemas.openxmlformats.org/officeDocument/2006/relationships/slideLayout" Target="../slideLayouts/slideLayout18.xml"/><Relationship Id="rId57" Type="http://schemas.openxmlformats.org/officeDocument/2006/relationships/image" Target="../media/image56.png"/><Relationship Id="rId56" Type="http://schemas.openxmlformats.org/officeDocument/2006/relationships/image" Target="../media/image55.png"/><Relationship Id="rId55" Type="http://schemas.openxmlformats.org/officeDocument/2006/relationships/image" Target="../media/image54.png"/><Relationship Id="rId54" Type="http://schemas.openxmlformats.org/officeDocument/2006/relationships/image" Target="../media/image53.png"/><Relationship Id="rId53" Type="http://schemas.openxmlformats.org/officeDocument/2006/relationships/image" Target="../media/image52.png"/><Relationship Id="rId52" Type="http://schemas.openxmlformats.org/officeDocument/2006/relationships/image" Target="../media/image51.png"/><Relationship Id="rId51" Type="http://schemas.openxmlformats.org/officeDocument/2006/relationships/image" Target="../media/image50.png"/><Relationship Id="rId50" Type="http://schemas.openxmlformats.org/officeDocument/2006/relationships/tags" Target="../tags/tag239.xml"/><Relationship Id="rId5" Type="http://schemas.openxmlformats.org/officeDocument/2006/relationships/tags" Target="../tags/tag194.xml"/><Relationship Id="rId49" Type="http://schemas.openxmlformats.org/officeDocument/2006/relationships/tags" Target="../tags/tag238.xml"/><Relationship Id="rId48" Type="http://schemas.openxmlformats.org/officeDocument/2006/relationships/tags" Target="../tags/tag237.xml"/><Relationship Id="rId47" Type="http://schemas.openxmlformats.org/officeDocument/2006/relationships/tags" Target="../tags/tag236.xml"/><Relationship Id="rId46" Type="http://schemas.openxmlformats.org/officeDocument/2006/relationships/tags" Target="../tags/tag235.xml"/><Relationship Id="rId45" Type="http://schemas.openxmlformats.org/officeDocument/2006/relationships/tags" Target="../tags/tag234.xml"/><Relationship Id="rId44" Type="http://schemas.openxmlformats.org/officeDocument/2006/relationships/tags" Target="../tags/tag233.xml"/><Relationship Id="rId43" Type="http://schemas.openxmlformats.org/officeDocument/2006/relationships/tags" Target="../tags/tag232.xml"/><Relationship Id="rId42" Type="http://schemas.openxmlformats.org/officeDocument/2006/relationships/tags" Target="../tags/tag231.xml"/><Relationship Id="rId41" Type="http://schemas.openxmlformats.org/officeDocument/2006/relationships/tags" Target="../tags/tag230.xml"/><Relationship Id="rId40" Type="http://schemas.openxmlformats.org/officeDocument/2006/relationships/tags" Target="../tags/tag229.xml"/><Relationship Id="rId4" Type="http://schemas.openxmlformats.org/officeDocument/2006/relationships/tags" Target="../tags/tag193.xml"/><Relationship Id="rId39" Type="http://schemas.openxmlformats.org/officeDocument/2006/relationships/tags" Target="../tags/tag228.xml"/><Relationship Id="rId38" Type="http://schemas.openxmlformats.org/officeDocument/2006/relationships/tags" Target="../tags/tag227.xml"/><Relationship Id="rId37" Type="http://schemas.openxmlformats.org/officeDocument/2006/relationships/tags" Target="../tags/tag226.xml"/><Relationship Id="rId36" Type="http://schemas.openxmlformats.org/officeDocument/2006/relationships/tags" Target="../tags/tag225.xml"/><Relationship Id="rId35" Type="http://schemas.openxmlformats.org/officeDocument/2006/relationships/tags" Target="../tags/tag224.xml"/><Relationship Id="rId34" Type="http://schemas.openxmlformats.org/officeDocument/2006/relationships/tags" Target="../tags/tag223.xml"/><Relationship Id="rId33" Type="http://schemas.openxmlformats.org/officeDocument/2006/relationships/tags" Target="../tags/tag222.xml"/><Relationship Id="rId32" Type="http://schemas.openxmlformats.org/officeDocument/2006/relationships/tags" Target="../tags/tag221.xml"/><Relationship Id="rId31" Type="http://schemas.openxmlformats.org/officeDocument/2006/relationships/tags" Target="../tags/tag220.xml"/><Relationship Id="rId30" Type="http://schemas.openxmlformats.org/officeDocument/2006/relationships/tags" Target="../tags/tag219.xml"/><Relationship Id="rId3" Type="http://schemas.openxmlformats.org/officeDocument/2006/relationships/tags" Target="../tags/tag192.xml"/><Relationship Id="rId29" Type="http://schemas.openxmlformats.org/officeDocument/2006/relationships/tags" Target="../tags/tag218.xml"/><Relationship Id="rId28" Type="http://schemas.openxmlformats.org/officeDocument/2006/relationships/tags" Target="../tags/tag217.xml"/><Relationship Id="rId27" Type="http://schemas.openxmlformats.org/officeDocument/2006/relationships/tags" Target="../tags/tag216.xml"/><Relationship Id="rId26" Type="http://schemas.openxmlformats.org/officeDocument/2006/relationships/tags" Target="../tags/tag215.xml"/><Relationship Id="rId25" Type="http://schemas.openxmlformats.org/officeDocument/2006/relationships/tags" Target="../tags/tag214.xml"/><Relationship Id="rId24" Type="http://schemas.openxmlformats.org/officeDocument/2006/relationships/tags" Target="../tags/tag213.xml"/><Relationship Id="rId23" Type="http://schemas.openxmlformats.org/officeDocument/2006/relationships/tags" Target="../tags/tag212.xml"/><Relationship Id="rId22" Type="http://schemas.openxmlformats.org/officeDocument/2006/relationships/tags" Target="../tags/tag211.xml"/><Relationship Id="rId21" Type="http://schemas.openxmlformats.org/officeDocument/2006/relationships/tags" Target="../tags/tag210.xml"/><Relationship Id="rId20" Type="http://schemas.openxmlformats.org/officeDocument/2006/relationships/tags" Target="../tags/tag209.xml"/><Relationship Id="rId2" Type="http://schemas.openxmlformats.org/officeDocument/2006/relationships/tags" Target="../tags/tag191.xml"/><Relationship Id="rId19" Type="http://schemas.openxmlformats.org/officeDocument/2006/relationships/tags" Target="../tags/tag208.xml"/><Relationship Id="rId18" Type="http://schemas.openxmlformats.org/officeDocument/2006/relationships/tags" Target="../tags/tag207.xml"/><Relationship Id="rId17" Type="http://schemas.openxmlformats.org/officeDocument/2006/relationships/tags" Target="../tags/tag206.xml"/><Relationship Id="rId16" Type="http://schemas.openxmlformats.org/officeDocument/2006/relationships/tags" Target="../tags/tag205.xml"/><Relationship Id="rId15" Type="http://schemas.openxmlformats.org/officeDocument/2006/relationships/tags" Target="../tags/tag204.xml"/><Relationship Id="rId14" Type="http://schemas.openxmlformats.org/officeDocument/2006/relationships/tags" Target="../tags/tag203.xml"/><Relationship Id="rId13" Type="http://schemas.openxmlformats.org/officeDocument/2006/relationships/tags" Target="../tags/tag202.xml"/><Relationship Id="rId12" Type="http://schemas.openxmlformats.org/officeDocument/2006/relationships/tags" Target="../tags/tag201.xml"/><Relationship Id="rId11" Type="http://schemas.openxmlformats.org/officeDocument/2006/relationships/tags" Target="../tags/tag200.xml"/><Relationship Id="rId10" Type="http://schemas.openxmlformats.org/officeDocument/2006/relationships/tags" Target="../tags/tag199.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64.png"/><Relationship Id="rId7" Type="http://schemas.openxmlformats.org/officeDocument/2006/relationships/image" Target="../media/image63.emf"/><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1" Type="http://schemas.openxmlformats.org/officeDocument/2006/relationships/notesSlide" Target="../notesSlides/notesSlide21.xml"/><Relationship Id="rId10" Type="http://schemas.openxmlformats.org/officeDocument/2006/relationships/slideLayout" Target="../slideLayouts/slideLayout18.xml"/><Relationship Id="rId1" Type="http://schemas.openxmlformats.org/officeDocument/2006/relationships/image" Target="../media/image57.png"/></Relationships>
</file>

<file path=ppt/slides/_rels/slide22.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image" Target="../media/image65.png"/><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tags" Target="../tags/tag241.xml"/><Relationship Id="rId12" Type="http://schemas.openxmlformats.org/officeDocument/2006/relationships/notesSlide" Target="../notesSlides/notesSlide22.xml"/><Relationship Id="rId11" Type="http://schemas.openxmlformats.org/officeDocument/2006/relationships/slideLayout" Target="../slideLayouts/slideLayout18.xml"/><Relationship Id="rId10" Type="http://schemas.openxmlformats.org/officeDocument/2006/relationships/image" Target="../media/image4.png"/><Relationship Id="rId1" Type="http://schemas.openxmlformats.org/officeDocument/2006/relationships/tags" Target="../tags/tag240.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69.png"/><Relationship Id="rId1" Type="http://schemas.openxmlformats.org/officeDocument/2006/relationships/image" Target="../media/image68.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8.xml"/><Relationship Id="rId4" Type="http://schemas.openxmlformats.org/officeDocument/2006/relationships/image" Target="../media/image4.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8.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image" Target="../media/image76.png"/><Relationship Id="rId5" Type="http://schemas.openxmlformats.org/officeDocument/2006/relationships/tags" Target="../tags/tag249.xml"/><Relationship Id="rId4" Type="http://schemas.openxmlformats.org/officeDocument/2006/relationships/tags" Target="../tags/tag248.xml"/><Relationship Id="rId3" Type="http://schemas.openxmlformats.org/officeDocument/2006/relationships/tags" Target="../tags/tag247.xml"/><Relationship Id="rId28" Type="http://schemas.openxmlformats.org/officeDocument/2006/relationships/notesSlide" Target="../notesSlides/notesSlide26.xml"/><Relationship Id="rId27" Type="http://schemas.openxmlformats.org/officeDocument/2006/relationships/slideLayout" Target="../slideLayouts/slideLayout18.xml"/><Relationship Id="rId26" Type="http://schemas.openxmlformats.org/officeDocument/2006/relationships/tags" Target="../tags/tag269.xml"/><Relationship Id="rId25" Type="http://schemas.openxmlformats.org/officeDocument/2006/relationships/tags" Target="../tags/tag268.xml"/><Relationship Id="rId24" Type="http://schemas.openxmlformats.org/officeDocument/2006/relationships/tags" Target="../tags/tag267.xml"/><Relationship Id="rId23" Type="http://schemas.openxmlformats.org/officeDocument/2006/relationships/tags" Target="../tags/tag266.xml"/><Relationship Id="rId22" Type="http://schemas.openxmlformats.org/officeDocument/2006/relationships/tags" Target="../tags/tag265.xml"/><Relationship Id="rId21" Type="http://schemas.openxmlformats.org/officeDocument/2006/relationships/tags" Target="../tags/tag264.xml"/><Relationship Id="rId20" Type="http://schemas.openxmlformats.org/officeDocument/2006/relationships/tags" Target="../tags/tag263.xml"/><Relationship Id="rId2" Type="http://schemas.openxmlformats.org/officeDocument/2006/relationships/tags" Target="../tags/tag246.xml"/><Relationship Id="rId19" Type="http://schemas.openxmlformats.org/officeDocument/2006/relationships/tags" Target="../tags/tag262.xml"/><Relationship Id="rId18" Type="http://schemas.openxmlformats.org/officeDocument/2006/relationships/tags" Target="../tags/tag261.xml"/><Relationship Id="rId17" Type="http://schemas.openxmlformats.org/officeDocument/2006/relationships/tags" Target="../tags/tag260.xml"/><Relationship Id="rId16" Type="http://schemas.openxmlformats.org/officeDocument/2006/relationships/tags" Target="../tags/tag259.xml"/><Relationship Id="rId15" Type="http://schemas.openxmlformats.org/officeDocument/2006/relationships/tags" Target="../tags/tag258.xml"/><Relationship Id="rId14" Type="http://schemas.openxmlformats.org/officeDocument/2006/relationships/tags" Target="../tags/tag257.xml"/><Relationship Id="rId13" Type="http://schemas.openxmlformats.org/officeDocument/2006/relationships/tags" Target="../tags/tag256.xml"/><Relationship Id="rId12" Type="http://schemas.openxmlformats.org/officeDocument/2006/relationships/tags" Target="../tags/tag255.xml"/><Relationship Id="rId11" Type="http://schemas.openxmlformats.org/officeDocument/2006/relationships/tags" Target="../tags/tag254.xml"/><Relationship Id="rId10" Type="http://schemas.openxmlformats.org/officeDocument/2006/relationships/tags" Target="../tags/tag253.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23.xml"/><Relationship Id="rId6" Type="http://schemas.openxmlformats.org/officeDocument/2006/relationships/tags" Target="../tags/tag273.xml"/><Relationship Id="rId5" Type="http://schemas.openxmlformats.org/officeDocument/2006/relationships/tags" Target="../tags/tag272.xml"/><Relationship Id="rId4" Type="http://schemas.openxmlformats.org/officeDocument/2006/relationships/tags" Target="../tags/tag271.xml"/><Relationship Id="rId3" Type="http://schemas.openxmlformats.org/officeDocument/2006/relationships/tags" Target="../tags/tag270.xml"/><Relationship Id="rId2" Type="http://schemas.openxmlformats.org/officeDocument/2006/relationships/image" Target="../media/image4.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9" Type="http://schemas.openxmlformats.org/officeDocument/2006/relationships/image" Target="../media/image79.png"/><Relationship Id="rId8" Type="http://schemas.openxmlformats.org/officeDocument/2006/relationships/image" Target="../media/image78.jpeg"/><Relationship Id="rId7" Type="http://schemas.openxmlformats.org/officeDocument/2006/relationships/tags" Target="../tags/tag279.xml"/><Relationship Id="rId6" Type="http://schemas.openxmlformats.org/officeDocument/2006/relationships/image" Target="../media/image77.jpeg"/><Relationship Id="rId5" Type="http://schemas.openxmlformats.org/officeDocument/2006/relationships/tags" Target="../tags/tag278.xml"/><Relationship Id="rId4" Type="http://schemas.openxmlformats.org/officeDocument/2006/relationships/tags" Target="../tags/tag277.xml"/><Relationship Id="rId3" Type="http://schemas.openxmlformats.org/officeDocument/2006/relationships/tags" Target="../tags/tag276.xml"/><Relationship Id="rId2" Type="http://schemas.openxmlformats.org/officeDocument/2006/relationships/tags" Target="../tags/tag275.xml"/><Relationship Id="rId16" Type="http://schemas.openxmlformats.org/officeDocument/2006/relationships/notesSlide" Target="../notesSlides/notesSlide28.xml"/><Relationship Id="rId15" Type="http://schemas.openxmlformats.org/officeDocument/2006/relationships/slideLayout" Target="../slideLayouts/slideLayout23.xml"/><Relationship Id="rId14" Type="http://schemas.openxmlformats.org/officeDocument/2006/relationships/tags" Target="../tags/tag281.xml"/><Relationship Id="rId13" Type="http://schemas.openxmlformats.org/officeDocument/2006/relationships/image" Target="../media/image4.png"/><Relationship Id="rId12" Type="http://schemas.openxmlformats.org/officeDocument/2006/relationships/tags" Target="../tags/tag280.xml"/><Relationship Id="rId11" Type="http://schemas.openxmlformats.org/officeDocument/2006/relationships/image" Target="../media/image81.png"/><Relationship Id="rId10" Type="http://schemas.openxmlformats.org/officeDocument/2006/relationships/image" Target="../media/image80.png"/><Relationship Id="rId1" Type="http://schemas.openxmlformats.org/officeDocument/2006/relationships/tags" Target="../tags/tag274.xml"/></Relationships>
</file>

<file path=ppt/slides/_rels/slide29.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18.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3.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image" Target="../media/image4.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18.xml"/><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18.xml"/><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40.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3.xml"/><Relationship Id="rId6" Type="http://schemas.openxmlformats.org/officeDocument/2006/relationships/slideLayout" Target="../slideLayouts/slideLayout18.xml"/><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3.xml"/><Relationship Id="rId6" Type="http://schemas.openxmlformats.org/officeDocument/2006/relationships/tags" Target="../tags/tag285.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image" Target="../media/image4.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8.xml"/><Relationship Id="rId2" Type="http://schemas.openxmlformats.org/officeDocument/2006/relationships/image" Target="../media/image99.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8.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3.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emf"/><Relationship Id="rId15" Type="http://schemas.openxmlformats.org/officeDocument/2006/relationships/notesSlide" Target="../notesSlides/notesSlide6.xml"/><Relationship Id="rId14" Type="http://schemas.openxmlformats.org/officeDocument/2006/relationships/slideLayout" Target="../slideLayouts/slideLayout24.xml"/><Relationship Id="rId13" Type="http://schemas.openxmlformats.org/officeDocument/2006/relationships/tags" Target="../tags/tag128.xml"/><Relationship Id="rId12" Type="http://schemas.openxmlformats.org/officeDocument/2006/relationships/image" Target="../media/image19.png"/><Relationship Id="rId11" Type="http://schemas.openxmlformats.org/officeDocument/2006/relationships/image" Target="../media/image18.png"/><Relationship Id="rId10" Type="http://schemas.openxmlformats.org/officeDocument/2006/relationships/image" Target="../media/image17.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2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4.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9" Type="http://schemas.openxmlformats.org/officeDocument/2006/relationships/notesSlide" Target="../notesSlides/notesSlide8.xml"/><Relationship Id="rId38" Type="http://schemas.openxmlformats.org/officeDocument/2006/relationships/slideLayout" Target="../slideLayouts/slideLayout18.xml"/><Relationship Id="rId37" Type="http://schemas.openxmlformats.org/officeDocument/2006/relationships/image" Target="../media/image28.png"/><Relationship Id="rId36" Type="http://schemas.openxmlformats.org/officeDocument/2006/relationships/image" Target="../media/image27.png"/><Relationship Id="rId35" Type="http://schemas.openxmlformats.org/officeDocument/2006/relationships/image" Target="../media/image26.png"/><Relationship Id="rId34" Type="http://schemas.openxmlformats.org/officeDocument/2006/relationships/image" Target="../media/image25.png"/><Relationship Id="rId33" Type="http://schemas.openxmlformats.org/officeDocument/2006/relationships/image" Target="../media/image24.png"/><Relationship Id="rId32" Type="http://schemas.openxmlformats.org/officeDocument/2006/relationships/image" Target="../media/image23.png"/><Relationship Id="rId31" Type="http://schemas.openxmlformats.org/officeDocument/2006/relationships/image" Target="../media/image22.png"/><Relationship Id="rId30" Type="http://schemas.openxmlformats.org/officeDocument/2006/relationships/image" Target="../media/image21.png"/><Relationship Id="rId3" Type="http://schemas.openxmlformats.org/officeDocument/2006/relationships/tags" Target="../tags/tag134.xml"/><Relationship Id="rId29" Type="http://schemas.openxmlformats.org/officeDocument/2006/relationships/image" Target="../media/image20.png"/><Relationship Id="rId28" Type="http://schemas.openxmlformats.org/officeDocument/2006/relationships/tags" Target="../tags/tag159.xml"/><Relationship Id="rId27" Type="http://schemas.openxmlformats.org/officeDocument/2006/relationships/tags" Target="../tags/tag158.xml"/><Relationship Id="rId26" Type="http://schemas.openxmlformats.org/officeDocument/2006/relationships/tags" Target="../tags/tag157.xml"/><Relationship Id="rId25" Type="http://schemas.openxmlformats.org/officeDocument/2006/relationships/tags" Target="../tags/tag156.xml"/><Relationship Id="rId24" Type="http://schemas.openxmlformats.org/officeDocument/2006/relationships/tags" Target="../tags/tag155.xml"/><Relationship Id="rId23" Type="http://schemas.openxmlformats.org/officeDocument/2006/relationships/tags" Target="../tags/tag154.xml"/><Relationship Id="rId22" Type="http://schemas.openxmlformats.org/officeDocument/2006/relationships/tags" Target="../tags/tag153.xml"/><Relationship Id="rId21" Type="http://schemas.openxmlformats.org/officeDocument/2006/relationships/tags" Target="../tags/tag152.xml"/><Relationship Id="rId20" Type="http://schemas.openxmlformats.org/officeDocument/2006/relationships/tags" Target="../tags/tag151.xml"/><Relationship Id="rId2" Type="http://schemas.openxmlformats.org/officeDocument/2006/relationships/tags" Target="../tags/tag133.xml"/><Relationship Id="rId19" Type="http://schemas.openxmlformats.org/officeDocument/2006/relationships/tags" Target="../tags/tag150.xml"/><Relationship Id="rId18" Type="http://schemas.openxmlformats.org/officeDocument/2006/relationships/tags" Target="../tags/tag149.xml"/><Relationship Id="rId17" Type="http://schemas.openxmlformats.org/officeDocument/2006/relationships/tags" Target="../tags/tag148.xml"/><Relationship Id="rId16" Type="http://schemas.openxmlformats.org/officeDocument/2006/relationships/tags" Target="../tags/tag147.xml"/><Relationship Id="rId15" Type="http://schemas.openxmlformats.org/officeDocument/2006/relationships/tags" Target="../tags/tag146.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30.png"/><Relationship Id="rId7" Type="http://schemas.openxmlformats.org/officeDocument/2006/relationships/image" Target="../media/image29.jpeg"/><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3" Type="http://schemas.openxmlformats.org/officeDocument/2006/relationships/notesSlide" Target="../notesSlides/notesSlide9.xml"/><Relationship Id="rId12" Type="http://schemas.openxmlformats.org/officeDocument/2006/relationships/slideLayout" Target="../slideLayouts/slideLayout18.xml"/><Relationship Id="rId11" Type="http://schemas.openxmlformats.org/officeDocument/2006/relationships/image" Target="../media/image4.png"/><Relationship Id="rId10" Type="http://schemas.openxmlformats.org/officeDocument/2006/relationships/image" Target="../media/image32.png"/><Relationship Id="rId1" Type="http://schemas.openxmlformats.org/officeDocument/2006/relationships/tags" Target="../tags/tag1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0" y="-13335"/>
            <a:ext cx="12192635" cy="5751830"/>
          </a:xfrm>
          <a:prstGeom prst="rect">
            <a:avLst/>
          </a:prstGeom>
          <a:solidFill>
            <a:srgbClr val="FF0000"/>
          </a:solidFill>
          <a:ln w="28575">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17" name="内容占位符 3"/>
          <p:cNvPicPr>
            <a:picLocks noGrp="1"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1655" y="4687570"/>
            <a:ext cx="908050" cy="908050"/>
          </a:xfrm>
          <a:prstGeom prst="rect">
            <a:avLst/>
          </a:prstGeom>
        </p:spPr>
      </p:pic>
      <p:sp>
        <p:nvSpPr>
          <p:cNvPr id="18" name="TextBox 4"/>
          <p:cNvSpPr txBox="1"/>
          <p:nvPr/>
        </p:nvSpPr>
        <p:spPr>
          <a:xfrm>
            <a:off x="1585595" y="4881245"/>
            <a:ext cx="4361815" cy="553085"/>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sym typeface="+mn-ea"/>
              </a:rPr>
              <a:t>会社：Beijing Yakong Technology Development Co.、Ltd.</a:t>
            </a:r>
            <a:endParaRPr lang="zh-CN" altLang="en-US" sz="1000" dirty="0">
              <a:solidFill>
                <a:schemeClr val="bg1"/>
              </a:solidFill>
              <a:latin typeface="微软雅黑" panose="020B0503020204020204" pitchFamily="34" charset="-122"/>
              <a:ea typeface="微软雅黑" panose="020B0503020204020204" pitchFamily="34" charset="-122"/>
              <a:sym typeface="+mn-ea"/>
            </a:endParaRPr>
          </a:p>
          <a:p>
            <a:r>
              <a:rPr lang="zh-CN" altLang="en-US" sz="1000" dirty="0">
                <a:solidFill>
                  <a:schemeClr val="bg1"/>
                </a:solidFill>
                <a:latin typeface="微软雅黑" panose="020B0503020204020204" pitchFamily="34" charset="-122"/>
                <a:ea typeface="微软雅黑" panose="020B0503020204020204" pitchFamily="34" charset="-122"/>
                <a:sym typeface="+mn-ea"/>
              </a:rPr>
              <a:t>住所：北京海淀区</a:t>
            </a:r>
            <a:r>
              <a:rPr lang="ja-JP" altLang="zh-CN" sz="1000" dirty="0">
                <a:solidFill>
                  <a:schemeClr val="bg1"/>
                </a:solidFill>
                <a:latin typeface="微软雅黑" panose="020B0503020204020204" pitchFamily="34" charset="-122"/>
                <a:ea typeface="微软雅黑" panose="020B0503020204020204" pitchFamily="34" charset="-122"/>
                <a:sym typeface="+mn-ea"/>
              </a:rPr>
              <a:t>知春</a:t>
            </a:r>
            <a:r>
              <a:rPr lang="zh-CN" altLang="en-US" sz="1000" dirty="0">
                <a:solidFill>
                  <a:schemeClr val="bg1"/>
                </a:solidFill>
                <a:latin typeface="微软雅黑" panose="020B0503020204020204" pitchFamily="34" charset="-122"/>
                <a:ea typeface="微软雅黑" panose="020B0503020204020204" pitchFamily="34" charset="-122"/>
                <a:sym typeface="+mn-ea"/>
              </a:rPr>
              <a:t>路113銀行ネットセンター</a:t>
            </a:r>
            <a:endParaRPr lang="zh-CN" altLang="en-US" sz="1000" dirty="0">
              <a:solidFill>
                <a:schemeClr val="bg1"/>
              </a:solidFill>
              <a:latin typeface="微软雅黑" panose="020B0503020204020204" pitchFamily="34" charset="-122"/>
              <a:ea typeface="微软雅黑" panose="020B0503020204020204" pitchFamily="34" charset="-122"/>
              <a:sym typeface="+mn-ea"/>
            </a:endParaRPr>
          </a:p>
          <a:p>
            <a:r>
              <a:rPr lang="zh-CN" altLang="en-US" sz="1000" dirty="0">
                <a:solidFill>
                  <a:schemeClr val="bg1"/>
                </a:solidFill>
                <a:latin typeface="微软雅黑" panose="020B0503020204020204" pitchFamily="34" charset="-122"/>
                <a:ea typeface="微软雅黑" panose="020B0503020204020204" pitchFamily="34" charset="-122"/>
                <a:sym typeface="+mn-ea"/>
              </a:rPr>
              <a:t>ウェブサイト：www.kingview.com</a:t>
            </a:r>
            <a:endParaRPr lang="zh-CN" altLang="en-US" sz="1000" dirty="0">
              <a:solidFill>
                <a:schemeClr val="bg1"/>
              </a:solidFill>
              <a:latin typeface="微软雅黑" panose="020B0503020204020204" pitchFamily="34" charset="-122"/>
              <a:ea typeface="微软雅黑" panose="020B0503020204020204" pitchFamily="34" charset="-122"/>
              <a:sym typeface="+mn-ea"/>
            </a:endParaRPr>
          </a:p>
        </p:txBody>
      </p:sp>
      <p:pic>
        <p:nvPicPr>
          <p:cNvPr id="3" name="图片 2" descr="7f69ac0def40cb490eb0f6d61af35df6"/>
          <p:cNvPicPr>
            <a:picLocks noChangeAspect="1"/>
          </p:cNvPicPr>
          <p:nvPr/>
        </p:nvPicPr>
        <p:blipFill>
          <a:blip r:embed="rId2"/>
          <a:stretch>
            <a:fillRect/>
          </a:stretch>
        </p:blipFill>
        <p:spPr>
          <a:xfrm>
            <a:off x="8187055" y="19685"/>
            <a:ext cx="3996055" cy="5554980"/>
          </a:xfrm>
          <a:prstGeom prst="rect">
            <a:avLst/>
          </a:prstGeom>
        </p:spPr>
      </p:pic>
      <p:sp>
        <p:nvSpPr>
          <p:cNvPr id="2" name="文本框 1"/>
          <p:cNvSpPr txBox="1"/>
          <p:nvPr/>
        </p:nvSpPr>
        <p:spPr>
          <a:xfrm>
            <a:off x="396240" y="1513205"/>
            <a:ext cx="10419080" cy="2308324"/>
          </a:xfrm>
          <a:prstGeom prst="rect">
            <a:avLst/>
          </a:prstGeom>
          <a:noFill/>
        </p:spPr>
        <p:txBody>
          <a:bodyPr wrap="square" rtlCol="0">
            <a:spAutoFit/>
          </a:bodyPr>
          <a:lstStyle/>
          <a:p>
            <a:pPr algn="l" fontAlgn="auto">
              <a:lnSpc>
                <a:spcPct val="100000"/>
              </a:lnSpc>
              <a:defRPr/>
            </a:pP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監視</a:t>
            </a:r>
            <a:r>
              <a:rPr lang="ja-JP" altLang="zh-CN"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制御</a:t>
            </a: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業界向けのオンラインクライアントグラフィカル</a:t>
            </a:r>
            <a:r>
              <a:rPr lang="ja-JP"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コンフィグレーション</a:t>
            </a:r>
            <a:r>
              <a:rPr lang="zh-CN" altLang="en-US" sz="4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ソフトウェア</a:t>
            </a:r>
            <a:r>
              <a:rPr lang="zh-CN" altLang="en-US" sz="4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4400" dirty="0"/>
          </a:p>
        </p:txBody>
      </p:sp>
      <p:sp>
        <p:nvSpPr>
          <p:cNvPr id="4" name="文本框 3"/>
          <p:cNvSpPr txBox="1"/>
          <p:nvPr/>
        </p:nvSpPr>
        <p:spPr>
          <a:xfrm>
            <a:off x="5060315" y="3892649"/>
            <a:ext cx="5044977" cy="768350"/>
          </a:xfrm>
          <a:prstGeom prst="rect">
            <a:avLst/>
          </a:prstGeom>
          <a:noFill/>
        </p:spPr>
        <p:txBody>
          <a:bodyPr wrap="square" rtlCol="0">
            <a:spAutoFit/>
          </a:bodyPr>
          <a:lstStyle/>
          <a:p>
            <a:pPr algn="l" fontAlgn="auto">
              <a:lnSpc>
                <a:spcPct val="100000"/>
              </a:lnSpc>
              <a:defRPr/>
            </a:pPr>
            <a:r>
              <a:rPr lang="en-US" altLang="zh-CN" sz="4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KingPortal V2.0</a:t>
            </a:r>
            <a:endParaRPr lang="zh-CN" altLang="en-US" sz="4400"/>
          </a:p>
        </p:txBody>
      </p:sp>
      <p:grpSp>
        <p:nvGrpSpPr>
          <p:cNvPr id="5" name="组合 4"/>
          <p:cNvGrpSpPr/>
          <p:nvPr/>
        </p:nvGrpSpPr>
        <p:grpSpPr>
          <a:xfrm>
            <a:off x="518795" y="6209665"/>
            <a:ext cx="11184890" cy="307340"/>
            <a:chOff x="817" y="9779"/>
            <a:chExt cx="17614" cy="484"/>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 name="直接连接符 8"/>
            <p:cNvCxnSpPr/>
            <p:nvPr/>
          </p:nvCxnSpPr>
          <p:spPr>
            <a:xfrm>
              <a:off x="817" y="10263"/>
              <a:ext cx="17486"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033"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850" advTm="14269">
        <p14:prism/>
      </p:transition>
    </mc:Choice>
    <mc:Fallback>
      <p:transition spd="slow" advTm="1426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矩形 95"/>
          <p:cNvSpPr/>
          <p:nvPr/>
        </p:nvSpPr>
        <p:spPr>
          <a:xfrm>
            <a:off x="452755" y="2277110"/>
            <a:ext cx="5125085" cy="3295902"/>
          </a:xfrm>
          <a:prstGeom prst="rect">
            <a:avLst/>
          </a:prstGeom>
        </p:spPr>
        <p:txBody>
          <a:bodyPr wrap="square">
            <a:spAutoFit/>
          </a:bodyPr>
          <a:lstStyle/>
          <a:p>
            <a:pPr marL="285750" indent="-285750">
              <a:lnSpc>
                <a:spcPts val="2400"/>
              </a:lnSpc>
              <a:spcBef>
                <a:spcPts val="0"/>
              </a:spcBef>
              <a:spcAft>
                <a:spcPts val="0"/>
              </a:spcAft>
              <a:buFont typeface="Wingdings" panose="05000000000000000000" charset="0"/>
              <a:buChar char="Ø"/>
            </a:pPr>
            <a:r>
              <a:rPr lang="ja-JP"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可視化</a:t>
            </a:r>
            <a:r>
              <a:rPr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2Dグラフィカルモデルエディター</a:t>
            </a:r>
            <a:r>
              <a:rPr lang="ja-JP"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の</a:t>
            </a:r>
            <a:r>
              <a:rPr sz="14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提供</a:t>
            </a:r>
            <a:endParaRPr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ts val="2400"/>
              </a:lnSpc>
              <a:spcBef>
                <a:spcPts val="0"/>
              </a:spcBef>
              <a:spcAft>
                <a:spcPts val="0"/>
              </a:spcAft>
              <a:buFont typeface="+mj-ea"/>
              <a:buAutoNum type="circleNumDbPlain"/>
            </a:pPr>
            <a:r>
              <a:rPr sz="1000" dirty="0">
                <a:latin typeface="微软雅黑" panose="020B0503020204020204" pitchFamily="34" charset="-122"/>
                <a:ea typeface="微软雅黑" panose="020B0503020204020204" pitchFamily="34" charset="-122"/>
              </a:rPr>
              <a:t>16</a:t>
            </a:r>
            <a:r>
              <a:rPr lang="ja-JP" altLang="en-US" sz="1000" dirty="0">
                <a:latin typeface="微软雅黑" panose="020B0503020204020204" pitchFamily="34" charset="-122"/>
                <a:ea typeface="微软雅黑" panose="020B0503020204020204" pitchFamily="34" charset="-122"/>
              </a:rPr>
              <a:t>の</a:t>
            </a:r>
            <a:r>
              <a:rPr sz="1000" dirty="0" err="1">
                <a:latin typeface="微软雅黑" panose="020B0503020204020204" pitchFamily="34" charset="-122"/>
                <a:ea typeface="微软雅黑" panose="020B0503020204020204" pitchFamily="34" charset="-122"/>
              </a:rPr>
              <a:t>基本</a:t>
            </a:r>
            <a:r>
              <a:rPr lang="ja-JP" altLang="en-US" sz="1000" dirty="0">
                <a:latin typeface="微软雅黑" panose="020B0503020204020204" pitchFamily="34" charset="-122"/>
                <a:ea typeface="微软雅黑" panose="020B0503020204020204" pitchFamily="34" charset="-122"/>
              </a:rPr>
              <a:t>ピクチャーと</a:t>
            </a:r>
            <a:r>
              <a:rPr sz="1000" dirty="0">
                <a:latin typeface="微软雅黑" panose="020B0503020204020204" pitchFamily="34" charset="-122"/>
                <a:ea typeface="微软雅黑" panose="020B0503020204020204" pitchFamily="34" charset="-122"/>
              </a:rPr>
              <a:t>さまざまな業界の3000以上の機器グラフィックス</a:t>
            </a:r>
            <a:r>
              <a:rPr lang="ja-JP" sz="1000" dirty="0">
                <a:latin typeface="微软雅黑" panose="020B0503020204020204" pitchFamily="34" charset="-122"/>
                <a:ea typeface="微软雅黑" panose="020B0503020204020204" pitchFamily="34" charset="-122"/>
              </a:rPr>
              <a:t>を内蔵</a:t>
            </a:r>
            <a:r>
              <a:rPr sz="1000" dirty="0">
                <a:latin typeface="微软雅黑" panose="020B0503020204020204" pitchFamily="34" charset="-122"/>
                <a:ea typeface="微软雅黑" panose="020B0503020204020204" pitchFamily="34" charset="-122"/>
              </a:rPr>
              <a:t>。 プロセスフローチャートを個別に描画</a:t>
            </a:r>
            <a:r>
              <a:rPr lang="ja-JP" sz="1000" dirty="0">
                <a:latin typeface="微软雅黑" panose="020B0503020204020204" pitchFamily="34" charset="-122"/>
                <a:ea typeface="微软雅黑" panose="020B0503020204020204" pitchFamily="34" charset="-122"/>
              </a:rPr>
              <a:t>可能</a:t>
            </a:r>
            <a:r>
              <a:rPr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marL="800100" lvl="1" indent="-342900">
              <a:lnSpc>
                <a:spcPts val="2400"/>
              </a:lnSpc>
              <a:spcBef>
                <a:spcPts val="0"/>
              </a:spcBef>
              <a:spcAft>
                <a:spcPts val="0"/>
              </a:spcAft>
              <a:buFont typeface="+mj-ea"/>
              <a:buAutoNum type="circleNumDbPlain"/>
            </a:pPr>
            <a:r>
              <a:rPr sz="1000" dirty="0">
                <a:latin typeface="微软雅黑" panose="020B0503020204020204" pitchFamily="34" charset="-122"/>
                <a:ea typeface="微软雅黑" panose="020B0503020204020204" pitchFamily="34" charset="-122"/>
              </a:rPr>
              <a:t>SVGベクター（AIソフト等エクスポート）インポートをサポートし 無段階ズーム</a:t>
            </a:r>
            <a:r>
              <a:rPr lang="ja-JP" sz="1000" dirty="0">
                <a:latin typeface="微软雅黑" panose="020B0503020204020204" pitchFamily="34" charset="-122"/>
                <a:ea typeface="微软雅黑" panose="020B0503020204020204" pitchFamily="34" charset="-122"/>
              </a:rPr>
              <a:t>可能</a:t>
            </a:r>
            <a:r>
              <a:rPr lang="zh-CN" altLang="en-US"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marL="800100" lvl="1" indent="-342900" algn="l">
              <a:lnSpc>
                <a:spcPts val="2400"/>
              </a:lnSpc>
              <a:spcBef>
                <a:spcPts val="0"/>
              </a:spcBef>
              <a:spcAft>
                <a:spcPts val="0"/>
              </a:spcAft>
              <a:buClrTx/>
              <a:buSzTx/>
              <a:buFont typeface="+mj-ea"/>
              <a:buAutoNum type="circleNumDbPlain"/>
            </a:pPr>
            <a:r>
              <a:rPr sz="1000" dirty="0">
                <a:solidFill>
                  <a:schemeClr val="tx1"/>
                </a:solidFill>
                <a:latin typeface="微软雅黑" panose="020B0503020204020204" pitchFamily="34" charset="-122"/>
                <a:ea typeface="微软雅黑" panose="020B0503020204020204" pitchFamily="34" charset="-122"/>
              </a:rPr>
              <a:t>CAD図面のインポートとエンジニアリング設計図面の迅速な再利用をサポート</a:t>
            </a:r>
            <a:r>
              <a:rPr lang="ja-JP" sz="1000" dirty="0">
                <a:solidFill>
                  <a:schemeClr val="tx1"/>
                </a:solidFill>
                <a:latin typeface="微软雅黑" panose="020B0503020204020204" pitchFamily="34" charset="-122"/>
                <a:ea typeface="微软雅黑" panose="020B0503020204020204" pitchFamily="34" charset="-122"/>
              </a:rPr>
              <a:t>；</a:t>
            </a:r>
            <a:endParaRPr sz="1000" dirty="0">
              <a:latin typeface="微软雅黑" panose="020B0503020204020204" pitchFamily="34" charset="-122"/>
              <a:ea typeface="微软雅黑" panose="020B0503020204020204" pitchFamily="34" charset="-122"/>
            </a:endParaRPr>
          </a:p>
          <a:p>
            <a:pPr marL="285750" indent="-285750">
              <a:lnSpc>
                <a:spcPts val="2400"/>
              </a:lnSpc>
              <a:spcBef>
                <a:spcPts val="600"/>
              </a:spcBef>
              <a:spcAft>
                <a:spcPts val="0"/>
              </a:spcAft>
              <a:buFont typeface="Wingdings" panose="05000000000000000000" charset="0"/>
              <a:buChar char="Ø"/>
            </a:pPr>
            <a:r>
              <a:rPr sz="1400" b="1" dirty="0">
                <a:solidFill>
                  <a:srgbClr val="FF0000"/>
                </a:solidFill>
                <a:latin typeface="微软雅黑" panose="020B0503020204020204" pitchFamily="34" charset="-122"/>
                <a:ea typeface="微软雅黑" panose="020B0503020204020204" pitchFamily="34" charset="-122"/>
              </a:rPr>
              <a:t>28種類のアニメーション接続、</a:t>
            </a:r>
            <a:r>
              <a:rPr lang="ja-JP" altLang="en-US" sz="1400" b="1" dirty="0">
                <a:solidFill>
                  <a:srgbClr val="FF0000"/>
                </a:solidFill>
                <a:latin typeface="微软雅黑" panose="020B0503020204020204" pitchFamily="34" charset="-122"/>
                <a:ea typeface="微软雅黑" panose="020B0503020204020204" pitchFamily="34" charset="-122"/>
              </a:rPr>
              <a:t>究極の</a:t>
            </a:r>
            <a:r>
              <a:rPr sz="1400" b="1" dirty="0" err="1">
                <a:solidFill>
                  <a:srgbClr val="FF0000"/>
                </a:solidFill>
                <a:latin typeface="微软雅黑" panose="020B0503020204020204" pitchFamily="34" charset="-122"/>
                <a:ea typeface="微软雅黑" panose="020B0503020204020204" pitchFamily="34" charset="-122"/>
              </a:rPr>
              <a:t>シンプル</a:t>
            </a:r>
            <a:r>
              <a:rPr lang="ja-JP" altLang="en-US" sz="1400" b="1" dirty="0">
                <a:solidFill>
                  <a:srgbClr val="FF0000"/>
                </a:solidFill>
                <a:latin typeface="微软雅黑" panose="020B0503020204020204" pitchFamily="34" charset="-122"/>
                <a:ea typeface="微软雅黑" panose="020B0503020204020204" pitchFamily="34" charset="-122"/>
              </a:rPr>
              <a:t>コンフィグレーション</a:t>
            </a:r>
            <a:endParaRPr sz="1400" b="1" dirty="0">
              <a:solidFill>
                <a:srgbClr val="FF0000"/>
              </a:solidFill>
              <a:latin typeface="微软雅黑" panose="020B0503020204020204" pitchFamily="34" charset="-122"/>
              <a:ea typeface="微软雅黑" panose="020B0503020204020204" pitchFamily="34" charset="-122"/>
            </a:endParaRPr>
          </a:p>
          <a:p>
            <a:pPr indent="0">
              <a:lnSpc>
                <a:spcPts val="2400"/>
              </a:lnSpc>
              <a:spcBef>
                <a:spcPts val="600"/>
              </a:spcBef>
              <a:spcAft>
                <a:spcPts val="0"/>
              </a:spcAft>
              <a:buFont typeface="Wingdings" panose="05000000000000000000" charset="0"/>
              <a:buNone/>
            </a:pPr>
            <a:r>
              <a:rPr lang="zh-CN" altLang="en-US" sz="1600" dirty="0">
                <a:latin typeface="微软雅黑" panose="020B0503020204020204" pitchFamily="34" charset="-122"/>
                <a:ea typeface="微软雅黑" panose="020B0503020204020204" pitchFamily="34" charset="-122"/>
              </a:rPr>
              <a:t>        さまざまな形式のデータ表示効果に対応</a:t>
            </a:r>
            <a:endParaRPr lang="zh-CN" altLang="en-US" sz="16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機能</a:t>
            </a:r>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2D</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フローチャート</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518795" y="903605"/>
            <a:ext cx="11194415" cy="5613400"/>
            <a:chOff x="817" y="1423"/>
            <a:chExt cx="17629" cy="8840"/>
          </a:xfrm>
        </p:grpSpPr>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2"/>
          <a:stretch>
            <a:fillRect/>
          </a:stretch>
        </p:blipFill>
        <p:spPr>
          <a:xfrm>
            <a:off x="5617845" y="1990090"/>
            <a:ext cx="6004560" cy="3526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组合 12"/>
          <p:cNvGrpSpPr/>
          <p:nvPr/>
        </p:nvGrpSpPr>
        <p:grpSpPr>
          <a:xfrm>
            <a:off x="421005" y="1798955"/>
            <a:ext cx="5319772" cy="4003040"/>
            <a:chOff x="1834" y="2451"/>
            <a:chExt cx="8134" cy="6304"/>
          </a:xfrm>
        </p:grpSpPr>
        <p:sp>
          <p:nvSpPr>
            <p:cNvPr id="5" name="文本框 4"/>
            <p:cNvSpPr txBox="1"/>
            <p:nvPr/>
          </p:nvSpPr>
          <p:spPr>
            <a:xfrm>
              <a:off x="1834" y="2451"/>
              <a:ext cx="4616" cy="628"/>
            </a:xfrm>
            <a:prstGeom prst="rect">
              <a:avLst/>
            </a:prstGeom>
            <a:noFill/>
          </p:spPr>
          <p:txBody>
            <a:bodyPr wrap="square" rtlCol="0" anchor="t">
              <a:spAutoFit/>
            </a:bodyPr>
            <a:lstStyle/>
            <a:p>
              <a:pPr marL="285750" lvl="0" indent="-285750" algn="l">
                <a:buClrTx/>
                <a:buSzTx/>
                <a:buFont typeface="Wingdings" panose="05000000000000000000" charset="0"/>
                <a:buChar char="l"/>
              </a:pP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柔軟な3Dシーン構築</a:t>
              </a:r>
              <a:endParaRPr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文本框 8"/>
            <p:cNvSpPr txBox="1"/>
            <p:nvPr/>
          </p:nvSpPr>
          <p:spPr>
            <a:xfrm>
              <a:off x="2478" y="3136"/>
              <a:ext cx="7370" cy="1598"/>
            </a:xfrm>
            <a:prstGeom prst="rect">
              <a:avLst/>
            </a:prstGeom>
            <a:noFill/>
          </p:spPr>
          <p:txBody>
            <a:bodyPr wrap="square" rtlCol="0">
              <a:spAutoFit/>
            </a:bodyPr>
            <a:lstStyle/>
            <a:p>
              <a:pPr marL="285750" indent="-285750">
                <a:lnSpc>
                  <a:spcPts val="2400"/>
                </a:lnSpc>
                <a:buFont typeface="Wingdings" panose="05000000000000000000" charset="0"/>
                <a:buChar char="ü"/>
              </a:pPr>
              <a:r>
                <a:rPr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obj形式のインポートをサポート（3dmaxソフトウェアなどを</a:t>
              </a:r>
              <a:r>
                <a:rPr lang="ja-JP"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本</a:t>
              </a:r>
              <a:r>
                <a:rPr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ファイル形式に変換</a:t>
              </a:r>
              <a:r>
                <a:rPr lang="ja-JP"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可能</a:t>
              </a:r>
              <a:r>
                <a:rPr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ts val="2400"/>
                </a:lnSpc>
                <a:buFont typeface="Wingdings" panose="05000000000000000000" charset="0"/>
                <a:buChar char="ü"/>
              </a:pP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2478" y="3624"/>
              <a:ext cx="7370" cy="1042"/>
            </a:xfrm>
            <a:prstGeom prst="rect">
              <a:avLst/>
            </a:prstGeom>
            <a:noFill/>
          </p:spPr>
          <p:txBody>
            <a:bodyPr wrap="square" rtlCol="0">
              <a:spAutoFit/>
            </a:bodyPr>
            <a:lstStyle/>
            <a:p>
              <a:pPr marL="285750" indent="-285750">
                <a:lnSpc>
                  <a:spcPts val="2400"/>
                </a:lnSpc>
                <a:buFont typeface="Wingdings" panose="05000000000000000000" charset="0"/>
                <a:buChar char="ü"/>
              </a:pP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ts val="2400"/>
                </a:lnSpc>
                <a:buFont typeface="Wingdings" panose="05000000000000000000" charset="0"/>
                <a:buChar char="ü"/>
              </a:pPr>
              <a:r>
                <a:rPr 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3D</a:t>
              </a:r>
              <a:r>
                <a:rPr lang="ja-JP"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構成の再編集をサポート</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1834" y="6606"/>
              <a:ext cx="6099" cy="531"/>
            </a:xfrm>
            <a:prstGeom prst="rect">
              <a:avLst/>
            </a:prstGeom>
            <a:noFill/>
          </p:spPr>
          <p:txBody>
            <a:bodyPr wrap="square" rtlCol="0" anchor="t">
              <a:spAutoFit/>
            </a:bodyPr>
            <a:lstStyle/>
            <a:p>
              <a:pPr marL="285750" lvl="0" indent="-285750" algn="l">
                <a:buClrTx/>
                <a:buSzTx/>
                <a:buFont typeface="Wingdings" panose="05000000000000000000" charset="0"/>
                <a:buChar char="l"/>
              </a:pPr>
              <a:r>
                <a:rPr lang="en-US" altLang="zh-CN"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3Dシーンと産業データの完全な統合</a:t>
              </a:r>
              <a:endPar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2458" y="7243"/>
              <a:ext cx="7510" cy="628"/>
            </a:xfrm>
            <a:prstGeom prst="rect">
              <a:avLst/>
            </a:prstGeom>
            <a:noFill/>
          </p:spPr>
          <p:txBody>
            <a:bodyPr wrap="square" rtlCol="0">
              <a:spAutoFit/>
            </a:bodyPr>
            <a:lstStyle/>
            <a:p>
              <a:pPr marL="285750" indent="-285750">
                <a:lnSpc>
                  <a:spcPts val="2400"/>
                </a:lnSpc>
                <a:buFont typeface="Wingdings" panose="05000000000000000000" charset="0"/>
                <a:buChar char="ü"/>
              </a:pPr>
              <a:r>
                <a:rPr lang="ja-JP"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可視化の</a:t>
              </a:r>
              <a:r>
                <a:rPr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3Dエディターを提供し工業用データとアニメーションを構成</a:t>
              </a:r>
              <a:r>
                <a:rPr lang="ja-JP"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可能</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2458" y="7713"/>
              <a:ext cx="7370" cy="1042"/>
            </a:xfrm>
            <a:prstGeom prst="rect">
              <a:avLst/>
            </a:prstGeom>
            <a:noFill/>
          </p:spPr>
          <p:txBody>
            <a:bodyPr wrap="square" rtlCol="0">
              <a:spAutoFit/>
            </a:bodyPr>
            <a:lstStyle/>
            <a:p>
              <a:pPr marL="285750" indent="-285750">
                <a:lnSpc>
                  <a:spcPts val="2400"/>
                </a:lnSpc>
                <a:buFont typeface="Wingdings" panose="05000000000000000000" charset="0"/>
                <a:buChar char="ü"/>
              </a:pPr>
              <a:r>
                <a:rPr lang="ja-JP"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rPr>
                <a:t>クラフト</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rPr>
                <a:t>データ駆動型アニメーション、アラームの</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自動</a:t>
              </a:r>
              <a:r>
                <a:rPr lang="ja-JP"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制御</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rPr>
                <a:t>、機器のシミュレーション、データの結合などをサポート；</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11" name="文本框 10"/>
            <p:cNvSpPr txBox="1"/>
            <p:nvPr/>
          </p:nvSpPr>
          <p:spPr>
            <a:xfrm>
              <a:off x="1834" y="4689"/>
              <a:ext cx="4616" cy="531"/>
            </a:xfrm>
            <a:prstGeom prst="rect">
              <a:avLst/>
            </a:prstGeom>
            <a:noFill/>
          </p:spPr>
          <p:txBody>
            <a:bodyPr wrap="square" rtlCol="0" anchor="t">
              <a:spAutoFit/>
            </a:bodyPr>
            <a:lstStyle/>
            <a:p>
              <a:pPr marL="285750" lvl="0" indent="-285750" algn="l">
                <a:buClrTx/>
                <a:buSzTx/>
                <a:buFont typeface="Wingdings" panose="05000000000000000000" charset="0"/>
                <a:buChar char="l"/>
              </a:pPr>
              <a:r>
                <a:rPr lang="zh-CN" altLang="en-US"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豊富な3Dシーン表示機能</a:t>
              </a:r>
              <a:endParaRPr sz="16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2" name="文本框 11"/>
            <p:cNvSpPr txBox="1"/>
            <p:nvPr/>
          </p:nvSpPr>
          <p:spPr>
            <a:xfrm>
              <a:off x="2478" y="5244"/>
              <a:ext cx="7370" cy="557"/>
            </a:xfrm>
            <a:prstGeom prst="rect">
              <a:avLst/>
            </a:prstGeom>
            <a:noFill/>
          </p:spPr>
          <p:txBody>
            <a:bodyPr wrap="square" rtlCol="0">
              <a:spAutoFit/>
            </a:bodyPr>
            <a:lstStyle/>
            <a:p>
              <a:pPr marL="285750" indent="-285750">
                <a:lnSpc>
                  <a:spcPts val="2400"/>
                </a:lnSpc>
                <a:buFont typeface="Wingdings" panose="05000000000000000000" charset="0"/>
                <a:buChar char="ü"/>
              </a:pPr>
              <a:r>
                <a:rPr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3D表示効果はリアルで</a:t>
              </a:r>
              <a:r>
                <a:rPr lang="ja-JP"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フレンドリー</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2478" y="5719"/>
              <a:ext cx="7370" cy="628"/>
            </a:xfrm>
            <a:prstGeom prst="rect">
              <a:avLst/>
            </a:prstGeom>
            <a:noFill/>
          </p:spPr>
          <p:txBody>
            <a:bodyPr wrap="square" rtlCol="0">
              <a:spAutoFit/>
            </a:bodyPr>
            <a:lstStyle/>
            <a:p>
              <a:pPr marL="285750" indent="-285750">
                <a:lnSpc>
                  <a:spcPts val="2400"/>
                </a:lnSpc>
                <a:buFont typeface="Wingdings" panose="05000000000000000000" charset="0"/>
                <a:buChar char="ü"/>
              </a:pPr>
              <a:r>
                <a:rPr sz="10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回転、ズーム、ローミング操作をサポート</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cs typeface="+mn-ea"/>
                </a:rPr>
                <a:t>；</a:t>
              </a:r>
              <a:endPar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grpSp>
      <p:sp>
        <p:nvSpPr>
          <p:cNvPr id="4" name="文本框 3"/>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機能</a:t>
            </a:r>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3Dシーン表示</a:t>
            </a:r>
            <a:endParaRPr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518795" y="903605"/>
            <a:ext cx="11194415" cy="5613400"/>
            <a:chOff x="817" y="1423"/>
            <a:chExt cx="17629" cy="8840"/>
          </a:xfrm>
        </p:grpSpPr>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8" name="图片 17"/>
          <p:cNvPicPr>
            <a:picLocks noChangeAspect="1"/>
          </p:cNvPicPr>
          <p:nvPr/>
        </p:nvPicPr>
        <p:blipFill>
          <a:blip r:embed="rId2"/>
          <a:stretch>
            <a:fillRect/>
          </a:stretch>
        </p:blipFill>
        <p:spPr>
          <a:xfrm>
            <a:off x="6471285" y="3604260"/>
            <a:ext cx="5151120" cy="2606040"/>
          </a:xfrm>
          <a:prstGeom prst="rect">
            <a:avLst/>
          </a:prstGeom>
        </p:spPr>
      </p:pic>
      <p:pic>
        <p:nvPicPr>
          <p:cNvPr id="21" name="图片 20"/>
          <p:cNvPicPr>
            <a:picLocks noChangeAspect="1"/>
          </p:cNvPicPr>
          <p:nvPr/>
        </p:nvPicPr>
        <p:blipFill>
          <a:blip r:embed="rId3"/>
          <a:stretch>
            <a:fillRect/>
          </a:stretch>
        </p:blipFill>
        <p:spPr>
          <a:xfrm>
            <a:off x="6471285" y="1076325"/>
            <a:ext cx="5150485" cy="2480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文本框 17"/>
          <p:cNvSpPr txBox="1"/>
          <p:nvPr/>
        </p:nvSpPr>
        <p:spPr>
          <a:xfrm>
            <a:off x="468629" y="1721561"/>
            <a:ext cx="2268570" cy="338554"/>
          </a:xfrm>
          <a:prstGeom prst="rect">
            <a:avLst/>
          </a:prstGeom>
          <a:noFill/>
        </p:spPr>
        <p:txBody>
          <a:bodyPr wrap="none" rtlCol="0" anchor="t">
            <a:spAutoFit/>
          </a:bodyPr>
          <a:lstStyle/>
          <a:p>
            <a:pPr marL="285750" indent="-285750" algn="l">
              <a:buFont typeface="Wingdings" panose="05000000000000000000" pitchFamily="2" charset="2"/>
              <a:buChar char="Ø"/>
            </a:pPr>
            <a:r>
              <a:rPr lang="zh-CN" altLang="en-US" sz="1600" b="1" spc="1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サポート</a:t>
            </a:r>
            <a:r>
              <a:rPr lang="ja-JP" altLang="en-US" sz="1600" b="1" spc="1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対象</a:t>
            </a:r>
            <a:r>
              <a:rPr lang="ja-JP" altLang="zh-CN" sz="1600" b="1" spc="1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機能</a:t>
            </a:r>
            <a:endParaRPr lang="zh-CN" altLang="en-US" sz="1600" b="1" spc="1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TextBox 14"/>
          <p:cNvSpPr txBox="1"/>
          <p:nvPr/>
        </p:nvSpPr>
        <p:spPr>
          <a:xfrm>
            <a:off x="281940" y="2105660"/>
            <a:ext cx="5762625" cy="1501775"/>
          </a:xfrm>
          <a:prstGeom prst="rect">
            <a:avLst/>
          </a:prstGeom>
          <a:noFill/>
        </p:spPr>
        <p:txBody>
          <a:bodyPr wrap="square" rtlCol="0">
            <a:spAutoFit/>
          </a:bodyPr>
          <a:lstStyle/>
          <a:p>
            <a:pPr marL="800100" lvl="1" indent="-342900">
              <a:lnSpc>
                <a:spcPts val="2200"/>
              </a:lnSpc>
              <a:spcBef>
                <a:spcPts val="0"/>
              </a:spcBef>
              <a:spcAft>
                <a:spcPts val="0"/>
              </a:spcAft>
              <a:buFont typeface="+mj-ea"/>
              <a:buAutoNum type="circleNumDbPlain"/>
            </a:pP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ガオーデ地図（</a:t>
            </a:r>
            <a:r>
              <a:rPr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1〜18タイル</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r>
              <a:rPr sz="1000" dirty="0" err="1">
                <a:latin typeface="微软雅黑" panose="020B0503020204020204" pitchFamily="34" charset="-122"/>
                <a:ea typeface="微软雅黑" panose="020B0503020204020204" pitchFamily="34" charset="-122"/>
                <a:cs typeface="微软雅黑" panose="020B0503020204020204" pitchFamily="34" charset="-122"/>
              </a:rPr>
              <a:t>のサポート、Gis</a:t>
            </a:r>
            <a:r>
              <a:rPr sz="1000" b="1" dirty="0" err="1">
                <a:latin typeface="微软雅黑" panose="020B0503020204020204" pitchFamily="34" charset="-122"/>
                <a:ea typeface="微软雅黑" panose="020B0503020204020204" pitchFamily="34" charset="-122"/>
                <a:cs typeface="微软雅黑" panose="020B0503020204020204" pitchFamily="34" charset="-122"/>
              </a:rPr>
              <a:t>ラベリング</a:t>
            </a:r>
            <a:r>
              <a:rPr sz="1000" dirty="0" err="1">
                <a:latin typeface="微软雅黑" panose="020B0503020204020204" pitchFamily="34" charset="-122"/>
                <a:ea typeface="微软雅黑" panose="020B0503020204020204" pitchFamily="34" charset="-122"/>
                <a:cs typeface="微软雅黑" panose="020B0503020204020204" pitchFamily="34" charset="-122"/>
              </a:rPr>
              <a:t>、パイプライン描画、</a:t>
            </a:r>
            <a:r>
              <a:rPr sz="1000" b="1" dirty="0" err="1">
                <a:latin typeface="微软雅黑" panose="020B0503020204020204" pitchFamily="34" charset="-122"/>
                <a:ea typeface="微软雅黑" panose="020B0503020204020204" pitchFamily="34" charset="-122"/>
                <a:cs typeface="微软雅黑" panose="020B0503020204020204" pitchFamily="34" charset="-122"/>
              </a:rPr>
              <a:t>ライントラッキング</a:t>
            </a:r>
            <a:r>
              <a:rPr sz="1000" dirty="0" err="1">
                <a:latin typeface="微软雅黑" panose="020B0503020204020204" pitchFamily="34" charset="-122"/>
                <a:ea typeface="微软雅黑" panose="020B0503020204020204" pitchFamily="34" charset="-122"/>
                <a:cs typeface="微软雅黑" panose="020B0503020204020204" pitchFamily="34" charset="-122"/>
              </a:rPr>
              <a:t>、ズーム、その他の基本機能のサポート</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ts val="2200"/>
              </a:lnSpc>
              <a:spcBef>
                <a:spcPts val="0"/>
              </a:spcBef>
              <a:spcAft>
                <a:spcPts val="0"/>
              </a:spcAft>
              <a:buFont typeface="+mj-ea"/>
              <a:buAutoNum type="circleNumDbPlain"/>
            </a:pPr>
            <a:r>
              <a:rPr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オフラインマップとプラントレベルのマップ</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の</a:t>
            </a:r>
            <a:r>
              <a:rPr lang="ja-JP" altLang="en-US" sz="1000" dirty="0">
                <a:latin typeface="微软雅黑" panose="020B0503020204020204" pitchFamily="34" charset="-122"/>
                <a:ea typeface="微软雅黑" panose="020B0503020204020204" pitchFamily="34" charset="-122"/>
                <a:cs typeface="微软雅黑" panose="020B0503020204020204" pitchFamily="34" charset="-122"/>
              </a:rPr>
              <a:t>結合</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をサポートし、</a:t>
            </a:r>
            <a:r>
              <a:rPr lang="zh-CN" altLang="en-US" sz="1000" b="1" dirty="0">
                <a:latin typeface="微软雅黑" panose="020B0503020204020204" pitchFamily="34" charset="-122"/>
                <a:ea typeface="微软雅黑" panose="020B0503020204020204" pitchFamily="34" charset="-122"/>
                <a:cs typeface="微软雅黑" panose="020B0503020204020204" pitchFamily="34" charset="-122"/>
              </a:rPr>
              <a:t>プラントレベルの地理情報</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を表示</a:t>
            </a:r>
            <a:r>
              <a:rPr lang="ja-JP" altLang="en-US" sz="1000" dirty="0">
                <a:latin typeface="微软雅黑" panose="020B0503020204020204" pitchFamily="34" charset="-122"/>
                <a:ea typeface="微软雅黑" panose="020B0503020204020204" pitchFamily="34" charset="-122"/>
                <a:cs typeface="微软雅黑" panose="020B0503020204020204" pitchFamily="34" charset="-122"/>
              </a:rPr>
              <a:t>可</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ts val="2200"/>
              </a:lnSpc>
              <a:spcBef>
                <a:spcPts val="0"/>
              </a:spcBef>
              <a:spcAft>
                <a:spcPts val="0"/>
              </a:spcAft>
              <a:buFont typeface="+mj-ea"/>
              <a:buNone/>
            </a:pP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7"/>
          <p:cNvSpPr txBox="1"/>
          <p:nvPr/>
        </p:nvSpPr>
        <p:spPr>
          <a:xfrm>
            <a:off x="468629" y="3318586"/>
            <a:ext cx="1595309" cy="338554"/>
          </a:xfrm>
          <a:prstGeom prst="rect">
            <a:avLst/>
          </a:prstGeom>
          <a:noFill/>
        </p:spPr>
        <p:txBody>
          <a:bodyPr wrap="none" rtlCol="0" anchor="t">
            <a:spAutoFit/>
          </a:bodyPr>
          <a:lstStyle/>
          <a:p>
            <a:pPr marL="285750" indent="-285750" algn="l">
              <a:buFont typeface="Wingdings" panose="05000000000000000000" pitchFamily="2" charset="2"/>
              <a:buChar char="Ø"/>
            </a:pPr>
            <a:r>
              <a:rPr lang="zh-CN" altLang="en-US" sz="1600" b="1" spc="1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問題</a:t>
            </a:r>
            <a:r>
              <a:rPr lang="ja-JP" altLang="en-US" sz="1600" b="1" spc="1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の克服</a:t>
            </a:r>
            <a:endParaRPr lang="zh-CN" altLang="en-US" sz="1600" b="1" spc="15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TextBox 14"/>
          <p:cNvSpPr txBox="1"/>
          <p:nvPr/>
        </p:nvSpPr>
        <p:spPr>
          <a:xfrm>
            <a:off x="281940" y="3661410"/>
            <a:ext cx="5276850" cy="898708"/>
          </a:xfrm>
          <a:prstGeom prst="rect">
            <a:avLst/>
          </a:prstGeom>
          <a:noFill/>
        </p:spPr>
        <p:txBody>
          <a:bodyPr wrap="square" rtlCol="0">
            <a:spAutoFit/>
          </a:bodyPr>
          <a:lstStyle/>
          <a:p>
            <a:pPr marL="800100" lvl="1" indent="-342900">
              <a:lnSpc>
                <a:spcPts val="2200"/>
              </a:lnSpc>
              <a:spcBef>
                <a:spcPts val="0"/>
              </a:spcBef>
              <a:spcAft>
                <a:spcPts val="0"/>
              </a:spcAft>
              <a:buFont typeface="+mj-ea"/>
              <a:buAutoNum type="circleNumDbPlain"/>
            </a:pPr>
            <a:r>
              <a:rPr sz="1000" b="1" dirty="0" err="1">
                <a:latin typeface="微软雅黑" panose="020B0503020204020204" pitchFamily="34" charset="-122"/>
                <a:ea typeface="微软雅黑" panose="020B0503020204020204" pitchFamily="34" charset="-122"/>
                <a:cs typeface="微软雅黑" panose="020B0503020204020204" pitchFamily="34" charset="-122"/>
                <a:sym typeface="+mn-ea"/>
              </a:rPr>
              <a:t>Gisマップとファクトリーマップの統合</a:t>
            </a:r>
            <a:r>
              <a:rPr sz="1000" dirty="0" err="1">
                <a:latin typeface="微软雅黑" panose="020B0503020204020204" pitchFamily="34" charset="-122"/>
                <a:ea typeface="微软雅黑" panose="020B0503020204020204" pitchFamily="34" charset="-122"/>
                <a:cs typeface="微软雅黑" panose="020B0503020204020204" pitchFamily="34" charset="-122"/>
                <a:sym typeface="+mn-ea"/>
              </a:rPr>
              <a:t>を</a:t>
            </a:r>
            <a:r>
              <a:rPr lang="ja-JP"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クリア</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lnSpc>
                <a:spcPts val="2200"/>
              </a:lnSpc>
              <a:spcBef>
                <a:spcPts val="0"/>
              </a:spcBef>
              <a:spcAft>
                <a:spcPts val="0"/>
              </a:spcAft>
              <a:buFont typeface="+mj-ea"/>
              <a:buAutoNum type="circleNumDbPlain"/>
            </a:pPr>
            <a:r>
              <a:rPr sz="1000" dirty="0" err="1">
                <a:latin typeface="微软雅黑" panose="020B0503020204020204" pitchFamily="34" charset="-122"/>
                <a:ea typeface="微软雅黑" panose="020B0503020204020204" pitchFamily="34" charset="-122"/>
                <a:cs typeface="微软雅黑" panose="020B0503020204020204" pitchFamily="34" charset="-122"/>
                <a:sym typeface="+mn-ea"/>
              </a:rPr>
              <a:t>GIS機密</a:t>
            </a:r>
            <a:r>
              <a:rPr lang="ja-JP" sz="1000" dirty="0">
                <a:latin typeface="微软雅黑" panose="020B0503020204020204" pitchFamily="34" charset="-122"/>
                <a:ea typeface="微软雅黑" panose="020B0503020204020204" pitchFamily="34" charset="-122"/>
                <a:cs typeface="微软雅黑" panose="020B0503020204020204" pitchFamily="34" charset="-122"/>
                <a:sym typeface="+mn-ea"/>
              </a:rPr>
              <a:t>企業は</a:t>
            </a:r>
            <a:r>
              <a:rPr sz="10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000" b="1" dirty="0" err="1">
                <a:latin typeface="微软雅黑" panose="020B0503020204020204" pitchFamily="34" charset="-122"/>
                <a:ea typeface="微软雅黑" panose="020B0503020204020204" pitchFamily="34" charset="-122"/>
                <a:cs typeface="微软雅黑" panose="020B0503020204020204" pitchFamily="34" charset="-122"/>
                <a:sym typeface="+mn-ea"/>
              </a:rPr>
              <a:t>工場レベルの地理情報</a:t>
            </a:r>
            <a:r>
              <a:rPr sz="1000" dirty="0" err="1">
                <a:latin typeface="微软雅黑" panose="020B0503020204020204" pitchFamily="34" charset="-122"/>
                <a:ea typeface="微软雅黑" panose="020B0503020204020204" pitchFamily="34" charset="-122"/>
                <a:cs typeface="微软雅黑" panose="020B0503020204020204" pitchFamily="34" charset="-122"/>
                <a:sym typeface="+mn-ea"/>
              </a:rPr>
              <a:t>を地図に表示するニーズを</a:t>
            </a:r>
            <a:r>
              <a:rPr lang="ja-JP" altLang="en-US" sz="1000" dirty="0">
                <a:latin typeface="微软雅黑" panose="020B0503020204020204" pitchFamily="34" charset="-122"/>
                <a:ea typeface="微软雅黑" panose="020B0503020204020204" pitchFamily="34" charset="-122"/>
                <a:cs typeface="微软雅黑" panose="020B0503020204020204" pitchFamily="34" charset="-122"/>
                <a:sym typeface="+mn-ea"/>
              </a:rPr>
              <a:t>クリア</a:t>
            </a:r>
            <a:r>
              <a:rPr lang="zh-CN" altLang="en-US" sz="1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lvl="1" indent="0">
              <a:lnSpc>
                <a:spcPts val="2200"/>
              </a:lnSpc>
              <a:spcBef>
                <a:spcPts val="0"/>
              </a:spcBef>
              <a:spcAft>
                <a:spcPts val="0"/>
              </a:spcAft>
              <a:buFont typeface="+mj-ea"/>
              <a:buNone/>
            </a:pPr>
            <a:endParaRPr lang="zh-CN" altLang="en-US" sz="1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機能</a:t>
            </a:r>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GIS</a:t>
            </a:r>
            <a:r>
              <a:rPr lang="ja-JP"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マップ</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 name="组合 2"/>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518795" y="903605"/>
            <a:ext cx="11194415" cy="5613400"/>
            <a:chOff x="817" y="1423"/>
            <a:chExt cx="17629" cy="8840"/>
          </a:xfrm>
        </p:grpSpPr>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6" name="图片 5" descr="Gis1"/>
          <p:cNvPicPr>
            <a:picLocks noChangeAspect="1"/>
          </p:cNvPicPr>
          <p:nvPr/>
        </p:nvPicPr>
        <p:blipFill>
          <a:blip r:embed="rId2"/>
          <a:stretch>
            <a:fillRect/>
          </a:stretch>
        </p:blipFill>
        <p:spPr>
          <a:xfrm>
            <a:off x="6991985" y="949325"/>
            <a:ext cx="4630420" cy="2627630"/>
          </a:xfrm>
          <a:prstGeom prst="rect">
            <a:avLst/>
          </a:prstGeom>
        </p:spPr>
      </p:pic>
      <p:pic>
        <p:nvPicPr>
          <p:cNvPr id="8" name="图片 7"/>
          <p:cNvPicPr>
            <a:picLocks noChangeAspect="1"/>
          </p:cNvPicPr>
          <p:nvPr/>
        </p:nvPicPr>
        <p:blipFill>
          <a:blip r:embed="rId3"/>
          <a:stretch>
            <a:fillRect/>
          </a:stretch>
        </p:blipFill>
        <p:spPr>
          <a:xfrm>
            <a:off x="6992620" y="3661410"/>
            <a:ext cx="4629785" cy="2742565"/>
          </a:xfrm>
          <a:prstGeom prst="rect">
            <a:avLst/>
          </a:prstGeom>
        </p:spPr>
      </p:pic>
    </p:spTree>
    <p:custDataLst>
      <p:tags r:id="rId4"/>
    </p:custDataLst>
  </p:cSld>
  <p:clrMapOvr>
    <a:masterClrMapping/>
  </p:clrMapOvr>
  <p:transition advTm="19862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96520" y="1530985"/>
            <a:ext cx="4099560" cy="1529715"/>
          </a:xfrm>
          <a:prstGeom prst="rect">
            <a:avLst/>
          </a:prstGeom>
        </p:spPr>
        <p:txBody>
          <a:bodyPr wrap="square">
            <a:spAutoFit/>
          </a:bodyPr>
          <a:lstStyle/>
          <a:p>
            <a:pPr marL="342900" indent="0" fontAlgn="auto">
              <a:lnSpc>
                <a:spcPct val="200000"/>
              </a:lnSpc>
              <a:buFont typeface="Wingdings" panose="05000000000000000000" charset="0"/>
              <a:buChar char="Ø"/>
            </a:pP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33種類のUIコンポーネントを内蔵</a:t>
            </a:r>
            <a:endParaRPr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buFont typeface="Wingdings" panose="05000000000000000000" charset="0"/>
              <a:buNone/>
            </a:pPr>
            <a:r>
              <a:rPr lang="zh-CN" altLang="en-US" sz="1000" dirty="0">
                <a:latin typeface="微软雅黑" panose="020B0503020204020204" pitchFamily="34" charset="-122"/>
                <a:ea typeface="微软雅黑" panose="020B0503020204020204" pitchFamily="34" charset="-122"/>
                <a:sym typeface="+mn-ea"/>
              </a:rPr>
              <a:t>                </a:t>
            </a:r>
            <a:r>
              <a:rPr lang="zh-CN" altLang="en-US" sz="1300" dirty="0">
                <a:latin typeface="微软雅黑" panose="020B0503020204020204" pitchFamily="34" charset="-122"/>
                <a:ea typeface="微软雅黑" panose="020B0503020204020204" pitchFamily="34" charset="-122"/>
                <a:sym typeface="+mn-ea"/>
              </a:rPr>
              <a:t>    </a:t>
            </a:r>
            <a:r>
              <a:rPr lang="zh-CN" altLang="en-US" sz="1200" b="1" dirty="0">
                <a:latin typeface="微软雅黑" panose="020B0503020204020204" pitchFamily="34" charset="-122"/>
                <a:ea typeface="微软雅黑" panose="020B0503020204020204" pitchFamily="34" charset="-122"/>
                <a:sym typeface="+mn-ea"/>
              </a:rPr>
              <a:t>ドラッグ、プル、ドラッグメソッドの非常</a:t>
            </a:r>
            <a:endParaRPr lang="zh-CN" altLang="en-US" sz="1200" b="1" dirty="0">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charset="0"/>
              <a:buNone/>
            </a:pPr>
            <a:r>
              <a:rPr lang="ja-JP" altLang="zh-CN" sz="1200" b="1" dirty="0">
                <a:latin typeface="微软雅黑" panose="020B0503020204020204" pitchFamily="34" charset="-122"/>
                <a:ea typeface="微软雅黑" panose="020B0503020204020204" pitchFamily="34" charset="-122"/>
                <a:sym typeface="+mn-ea"/>
              </a:rPr>
              <a:t>　　　　　 </a:t>
            </a:r>
            <a:r>
              <a:rPr lang="zh-CN" altLang="en-US" sz="1200" b="1" dirty="0">
                <a:latin typeface="微软雅黑" panose="020B0503020204020204" pitchFamily="34" charset="-122"/>
                <a:ea typeface="微软雅黑" panose="020B0503020204020204" pitchFamily="34" charset="-122"/>
                <a:sym typeface="+mn-ea"/>
              </a:rPr>
              <a:t>にシンプルな開発を実現；</a:t>
            </a:r>
            <a:endParaRPr lang="en-US" altLang="zh-CN" sz="1200" b="1" dirty="0">
              <a:latin typeface="微软雅黑" panose="020B0503020204020204" pitchFamily="34" charset="-122"/>
              <a:ea typeface="微软雅黑" panose="020B0503020204020204" pitchFamily="34" charset="-122"/>
              <a:sym typeface="+mn-ea"/>
            </a:endParaRPr>
          </a:p>
          <a:p>
            <a:pPr marL="342900" indent="0" fontAlgn="auto">
              <a:lnSpc>
                <a:spcPct val="200000"/>
              </a:lnSpc>
              <a:buFont typeface="Wingdings" panose="05000000000000000000" charset="0"/>
              <a:buChar char="Ø"/>
            </a:pPr>
            <a:endParaRPr lang="zh-CN" altLang="en-US" sz="1200" b="1"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830445" y="1637665"/>
            <a:ext cx="6791960" cy="3340100"/>
          </a:xfrm>
          <a:prstGeom prst="rect">
            <a:avLst/>
          </a:prstGeom>
        </p:spPr>
      </p:pic>
      <p:sp>
        <p:nvSpPr>
          <p:cNvPr id="15" name="文本框 14"/>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機能</a:t>
            </a:r>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豊富なUIコンポーネント</a:t>
            </a:r>
            <a:endParaRPr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518795" y="903605"/>
            <a:ext cx="11194415" cy="5613400"/>
            <a:chOff x="817" y="1423"/>
            <a:chExt cx="17629" cy="8840"/>
          </a:xfrm>
        </p:grpSpPr>
        <p:pic>
          <p:nvPicPr>
            <p:cNvPr id="97" name="图片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116840" y="3740785"/>
            <a:ext cx="3913505" cy="1055225"/>
          </a:xfrm>
          <a:prstGeom prst="rect">
            <a:avLst/>
          </a:prstGeom>
          <a:noFill/>
        </p:spPr>
        <p:txBody>
          <a:bodyPr wrap="square" rtlCol="0" anchor="t">
            <a:spAutoFit/>
          </a:bodyPr>
          <a:lstStyle/>
          <a:p>
            <a:pPr marL="342900" algn="l" fontAlgn="auto">
              <a:lnSpc>
                <a:spcPct val="200000"/>
              </a:lnSpc>
              <a:buClrTx/>
              <a:buSzTx/>
              <a:buFont typeface="Wingdings" panose="05000000000000000000" charset="0"/>
              <a:buChar char="Ø"/>
            </a:pP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ja-JP"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各類</a:t>
            </a:r>
            <a:r>
              <a:rPr lang="en-US" altLang="zh-CN" sz="16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トリガーイベントを提供</a:t>
            </a:r>
            <a:endPar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fontAlgn="auto">
              <a:lnSpc>
                <a:spcPct val="200000"/>
              </a:lnSpc>
            </a:pPr>
            <a:r>
              <a:rPr lang="zh-CN" altLang="en-US" dirty="0">
                <a:latin typeface="微软雅黑" panose="020B0503020204020204" pitchFamily="34" charset="-122"/>
                <a:ea typeface="微软雅黑" panose="020B0503020204020204" pitchFamily="34" charset="-122"/>
                <a:sym typeface="+mn-ea"/>
              </a:rPr>
              <a:t>     </a:t>
            </a:r>
            <a:r>
              <a:rPr lang="ja-JP" altLang="en-US" sz="1300" dirty="0">
                <a:latin typeface="微软雅黑" panose="020B0503020204020204" pitchFamily="34" charset="-122"/>
                <a:ea typeface="微软雅黑" panose="020B0503020204020204" pitchFamily="34" charset="-122"/>
                <a:sym typeface="+mn-ea"/>
              </a:rPr>
              <a:t>トータル</a:t>
            </a:r>
            <a:r>
              <a:rPr lang="zh-CN" altLang="en-US" sz="1300" dirty="0">
                <a:latin typeface="微软雅黑" panose="020B0503020204020204" pitchFamily="34" charset="-122"/>
                <a:ea typeface="微软雅黑" panose="020B0503020204020204" pitchFamily="34" charset="-122"/>
                <a:sym typeface="+mn-ea"/>
              </a:rPr>
              <a:t>システムの柔軟な相互作用</a:t>
            </a:r>
            <a:endParaRPr lang="zh-CN" altLang="en-US" sz="1300" dirty="0">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116840" y="2689759"/>
            <a:ext cx="4100195" cy="1478482"/>
          </a:xfrm>
          <a:prstGeom prst="rect">
            <a:avLst/>
          </a:prstGeom>
          <a:noFill/>
        </p:spPr>
        <p:txBody>
          <a:bodyPr wrap="square" rtlCol="0" anchor="t">
            <a:spAutoFit/>
          </a:bodyPr>
          <a:lstStyle/>
          <a:p>
            <a:pPr marL="342900" algn="l" fontAlgn="auto">
              <a:lnSpc>
                <a:spcPct val="200000"/>
              </a:lnSpc>
              <a:buClrTx/>
              <a:buSzTx/>
              <a:buFont typeface="Wingdings" panose="05000000000000000000" charset="0"/>
              <a:buChar char="Ø"/>
            </a:pP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ja-JP"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豊富な</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スタイルテンプレート</a:t>
            </a:r>
            <a:r>
              <a:rPr lang="ja-JP"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を内蔵</a:t>
            </a:r>
            <a:endPar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nSpc>
                <a:spcPct val="200000"/>
              </a:lnSpc>
            </a:pPr>
            <a:r>
              <a:rPr lang="zh-CN" altLang="en-US" dirty="0">
                <a:latin typeface="微软雅黑" panose="020B0503020204020204" pitchFamily="34" charset="-122"/>
                <a:ea typeface="微软雅黑" panose="020B0503020204020204" pitchFamily="34" charset="-122"/>
                <a:sym typeface="+mn-ea"/>
              </a:rPr>
              <a:t>     </a:t>
            </a:r>
            <a:r>
              <a:rPr lang="zh-CN" altLang="en-US" sz="1300" b="1" dirty="0">
                <a:latin typeface="微软雅黑" panose="020B0503020204020204" pitchFamily="34" charset="-122"/>
                <a:ea typeface="微软雅黑" panose="020B0503020204020204" pitchFamily="34" charset="-122"/>
                <a:sym typeface="+mn-ea"/>
              </a:rPr>
              <a:t>カスタムスタイルをすばやく</a:t>
            </a:r>
            <a:r>
              <a:rPr lang="ja-JP" altLang="en-US" sz="1300" b="1" dirty="0">
                <a:latin typeface="微软雅黑" panose="020B0503020204020204" pitchFamily="34" charset="-122"/>
                <a:ea typeface="微软雅黑" panose="020B0503020204020204" pitchFamily="34" charset="-122"/>
                <a:sym typeface="+mn-ea"/>
              </a:rPr>
              <a:t>実現</a:t>
            </a:r>
            <a:r>
              <a:rPr lang="zh-CN" altLang="en-US" sz="1400" b="1" dirty="0">
                <a:latin typeface="微软雅黑" panose="020B0503020204020204" pitchFamily="34" charset="-122"/>
                <a:ea typeface="微软雅黑" panose="020B0503020204020204" pitchFamily="34" charset="-122"/>
                <a:sym typeface="+mn-ea"/>
              </a:rPr>
              <a:t>；</a:t>
            </a:r>
            <a:endParaRPr lang="en-US" altLang="zh-CN" sz="1400" b="1" dirty="0">
              <a:latin typeface="微软雅黑" panose="020B0503020204020204" pitchFamily="34" charset="-122"/>
              <a:ea typeface="微软雅黑" panose="020B0503020204020204" pitchFamily="34" charset="-122"/>
              <a:sym typeface="+mn-ea"/>
            </a:endParaRPr>
          </a:p>
          <a:p>
            <a:pPr lvl="1" indent="0" fontAlgn="auto">
              <a:lnSpc>
                <a:spcPct val="200000"/>
              </a:lnSpc>
            </a:pPr>
            <a:endParaRPr lang="zh-CN" altLang="en-US" sz="1300" b="1" dirty="0">
              <a:latin typeface="微软雅黑" panose="020B0503020204020204" pitchFamily="34" charset="-122"/>
              <a:ea typeface="微软雅黑" panose="020B0503020204020204" pitchFamily="34" charset="-122"/>
              <a:sym typeface="+mn-ea"/>
            </a:endParaRPr>
          </a:p>
        </p:txBody>
      </p:sp>
      <p:pic>
        <p:nvPicPr>
          <p:cNvPr id="8" name="图片 7" descr="特性5：UI组件丰富"/>
          <p:cNvPicPr>
            <a:picLocks noChangeAspect="1"/>
          </p:cNvPicPr>
          <p:nvPr/>
        </p:nvPicPr>
        <p:blipFill>
          <a:blip r:embed="rId3"/>
          <a:stretch>
            <a:fillRect/>
          </a:stretch>
        </p:blipFill>
        <p:spPr>
          <a:xfrm>
            <a:off x="4196080" y="1673225"/>
            <a:ext cx="7546975" cy="31965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文本框 14"/>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機能</a:t>
            </a:r>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：チャート表示</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518795" y="903605"/>
            <a:ext cx="11194415" cy="5613400"/>
            <a:chOff x="817" y="1423"/>
            <a:chExt cx="17629" cy="8840"/>
          </a:xfrm>
        </p:grpSpPr>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17475" y="1809115"/>
            <a:ext cx="5709920" cy="1706880"/>
          </a:xfrm>
          <a:prstGeom prst="rect">
            <a:avLst/>
          </a:prstGeom>
        </p:spPr>
        <p:txBody>
          <a:bodyPr wrap="square">
            <a:spAutoFit/>
          </a:bodyPr>
          <a:lstStyle/>
          <a:p>
            <a:pPr marL="342900" indent="0" fontAlgn="auto">
              <a:lnSpc>
                <a:spcPts val="2100"/>
              </a:lnSpc>
              <a:buFont typeface="Wingdings" panose="05000000000000000000" charset="0"/>
              <a:buChar char="Ø"/>
            </a:pP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100以上のグラフ</a:t>
            </a:r>
            <a:r>
              <a:rPr lang="ja-JP"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表示機能</a:t>
            </a:r>
            <a:r>
              <a:rPr lang="ja-JP"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を内蔵</a:t>
            </a:r>
            <a:endParaRPr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ts val="2100"/>
              </a:lnSpc>
              <a:buFont typeface="Wingdings" panose="05000000000000000000" charset="0"/>
              <a:buNone/>
            </a:pPr>
            <a:r>
              <a:rPr lang="zh-CN" altLang="en-US" sz="1000" dirty="0">
                <a:solidFill>
                  <a:schemeClr val="tx1"/>
                </a:solidFill>
                <a:latin typeface="微软雅黑" panose="020B0503020204020204" pitchFamily="34" charset="-122"/>
                <a:ea typeface="微软雅黑" panose="020B0503020204020204" pitchFamily="34" charset="-122"/>
                <a:cs typeface="+mj-ea"/>
                <a:sym typeface="+mn-ea"/>
              </a:rPr>
              <a:t>         </a:t>
            </a:r>
            <a:r>
              <a:rPr lang="zh-CN" altLang="en-US" sz="1000" dirty="0">
                <a:latin typeface="微软雅黑" panose="020B0503020204020204" pitchFamily="34" charset="-122"/>
                <a:ea typeface="微软雅黑" panose="020B0503020204020204" pitchFamily="34" charset="-122"/>
                <a:cs typeface="+mj-ea"/>
                <a:sym typeface="+mn-ea"/>
              </a:rPr>
              <a:t>          折れ線グラフ、ヒストグラム、散布図など</a:t>
            </a:r>
            <a:endParaRPr lang="zh-CN" altLang="en-US" sz="1000" dirty="0">
              <a:latin typeface="微软雅黑" panose="020B0503020204020204" pitchFamily="34" charset="-122"/>
              <a:ea typeface="微软雅黑" panose="020B0503020204020204" pitchFamily="34" charset="-122"/>
              <a:cs typeface="+mj-ea"/>
              <a:sym typeface="+mn-ea"/>
            </a:endParaRPr>
          </a:p>
          <a:p>
            <a:pPr indent="0" fontAlgn="auto">
              <a:lnSpc>
                <a:spcPts val="2100"/>
              </a:lnSpc>
              <a:buFont typeface="Wingdings" panose="05000000000000000000" charset="0"/>
              <a:buNone/>
            </a:pPr>
            <a:endParaRPr lang="zh-CN" altLang="en-US" sz="1000" dirty="0">
              <a:latin typeface="微软雅黑" panose="020B0503020204020204" pitchFamily="34" charset="-122"/>
              <a:ea typeface="微软雅黑" panose="020B0503020204020204" pitchFamily="34" charset="-122"/>
              <a:cs typeface="+mj-ea"/>
              <a:sym typeface="+mn-ea"/>
            </a:endParaRPr>
          </a:p>
          <a:p>
            <a:pPr marL="342900" indent="0" fontAlgn="auto">
              <a:lnSpc>
                <a:spcPts val="2100"/>
              </a:lnSpc>
              <a:buFont typeface="Wingdings" panose="05000000000000000000" charset="0"/>
              <a:buChar char="Ø"/>
            </a:pP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さまざまなオープンソースグラフコンポーネントの拡張機能</a:t>
            </a:r>
            <a:endPar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fontAlgn="auto">
              <a:lnSpc>
                <a:spcPts val="2100"/>
              </a:lnSpc>
              <a:buFont typeface="Wingdings" panose="05000000000000000000" charset="0"/>
              <a:buNone/>
            </a:pPr>
            <a:r>
              <a:rPr lang="zh-CN" altLang="en-US" sz="1800" dirty="0">
                <a:latin typeface="微软雅黑" panose="020B0503020204020204" pitchFamily="34" charset="-122"/>
                <a:ea typeface="微软雅黑" panose="020B0503020204020204" pitchFamily="34" charset="-122"/>
                <a:cs typeface="+mj-ea"/>
                <a:sym typeface="+mn-ea"/>
              </a:rPr>
              <a:t>          </a:t>
            </a:r>
            <a:r>
              <a:rPr lang="zh-CN" altLang="en-US" sz="1000" dirty="0">
                <a:latin typeface="微软雅黑" panose="020B0503020204020204" pitchFamily="34" charset="-122"/>
                <a:ea typeface="微软雅黑" panose="020B0503020204020204" pitchFamily="34" charset="-122"/>
                <a:cs typeface="+mj-ea"/>
                <a:sym typeface="+mn-ea"/>
              </a:rPr>
              <a:t> </a:t>
            </a:r>
            <a:r>
              <a:rPr sz="1000" dirty="0">
                <a:latin typeface="微软雅黑" panose="020B0503020204020204" pitchFamily="34" charset="-122"/>
                <a:ea typeface="微软雅黑" panose="020B0503020204020204" pitchFamily="34" charset="-122"/>
                <a:cs typeface="+mj-ea"/>
              </a:rPr>
              <a:t>Echarts、Highcharts、D3、ichartjsなどの拡張</a:t>
            </a:r>
            <a:r>
              <a:rPr lang="ja-JP" altLang="en-US" sz="1000" dirty="0">
                <a:latin typeface="微软雅黑" panose="020B0503020204020204" pitchFamily="34" charset="-122"/>
                <a:ea typeface="微软雅黑" panose="020B0503020204020204" pitchFamily="34" charset="-122"/>
                <a:cs typeface="+mj-ea"/>
              </a:rPr>
              <a:t>可能</a:t>
            </a:r>
            <a:endParaRPr sz="1000" dirty="0">
              <a:latin typeface="微软雅黑" panose="020B0503020204020204" pitchFamily="34" charset="-122"/>
              <a:ea typeface="微软雅黑" panose="020B0503020204020204" pitchFamily="34" charset="-122"/>
              <a:cs typeface="+mj-ea"/>
            </a:endParaRPr>
          </a:p>
          <a:p>
            <a:pPr marL="0" lvl="1" indent="0" fontAlgn="auto">
              <a:lnSpc>
                <a:spcPts val="2100"/>
              </a:lnSpc>
              <a:buFont typeface="Wingdings" panose="05000000000000000000" charset="0"/>
              <a:buNone/>
            </a:pPr>
            <a:r>
              <a:rPr lang="zh-CN" altLang="en-US" sz="1000" dirty="0">
                <a:latin typeface="微软雅黑" panose="020B0503020204020204" pitchFamily="34" charset="-122"/>
                <a:ea typeface="微软雅黑" panose="020B0503020204020204" pitchFamily="34" charset="-122"/>
                <a:cs typeface="+mj-ea"/>
                <a:sym typeface="+mn-ea"/>
              </a:rPr>
              <a:t>                   </a:t>
            </a:r>
            <a:r>
              <a:rPr lang="ja-JP" altLang="zh-CN" sz="1000" dirty="0">
                <a:latin typeface="微软雅黑" panose="020B0503020204020204" pitchFamily="34" charset="-122"/>
                <a:ea typeface="微软雅黑" panose="020B0503020204020204" pitchFamily="34" charset="-122"/>
                <a:cs typeface="+mj-ea"/>
                <a:sym typeface="+mn-ea"/>
              </a:rPr>
              <a:t>可視化した</a:t>
            </a:r>
            <a:r>
              <a:rPr lang="zh-CN" altLang="en-US" sz="1000" dirty="0">
                <a:latin typeface="微软雅黑" panose="020B0503020204020204" pitchFamily="34" charset="-122"/>
                <a:ea typeface="微软雅黑" panose="020B0503020204020204" pitchFamily="34" charset="-122"/>
                <a:cs typeface="+mj-ea"/>
                <a:sym typeface="+mn-ea"/>
              </a:rPr>
              <a:t>カスタムグラフィカル</a:t>
            </a:r>
            <a:r>
              <a:rPr lang="ja-JP" altLang="en-US" sz="1000" dirty="0">
                <a:latin typeface="微软雅黑" panose="020B0503020204020204" pitchFamily="34" charset="-122"/>
                <a:ea typeface="微软雅黑" panose="020B0503020204020204" pitchFamily="34" charset="-122"/>
                <a:cs typeface="+mj-ea"/>
                <a:sym typeface="+mn-ea"/>
              </a:rPr>
              <a:t>コンフィグレーション</a:t>
            </a:r>
            <a:r>
              <a:rPr lang="zh-CN" altLang="en-US" sz="1000" dirty="0">
                <a:latin typeface="微软雅黑" panose="020B0503020204020204" pitchFamily="34" charset="-122"/>
                <a:ea typeface="微软雅黑" panose="020B0503020204020204" pitchFamily="34" charset="-122"/>
                <a:cs typeface="+mj-ea"/>
                <a:sym typeface="+mn-ea"/>
              </a:rPr>
              <a:t>を</a:t>
            </a:r>
            <a:r>
              <a:rPr lang="ja-JP" altLang="en-US" sz="1000" dirty="0">
                <a:latin typeface="微软雅黑" panose="020B0503020204020204" pitchFamily="34" charset="-122"/>
                <a:ea typeface="微软雅黑" panose="020B0503020204020204" pitchFamily="34" charset="-122"/>
                <a:cs typeface="+mj-ea"/>
                <a:sym typeface="+mn-ea"/>
              </a:rPr>
              <a:t>ビジュアル</a:t>
            </a:r>
            <a:r>
              <a:rPr lang="zh-CN" altLang="en-US" sz="1000" dirty="0">
                <a:latin typeface="微软雅黑" panose="020B0503020204020204" pitchFamily="34" charset="-122"/>
                <a:ea typeface="微软雅黑" panose="020B0503020204020204" pitchFamily="34" charset="-122"/>
                <a:cs typeface="+mj-ea"/>
                <a:sym typeface="+mn-ea"/>
              </a:rPr>
              <a:t>化</a:t>
            </a:r>
            <a:endParaRPr lang="zh-CN" altLang="en-US" sz="1000" dirty="0">
              <a:latin typeface="微软雅黑" panose="020B0503020204020204" pitchFamily="34" charset="-122"/>
              <a:ea typeface="微软雅黑" panose="020B0503020204020204" pitchFamily="34" charset="-122"/>
              <a:cs typeface="+mj-ea"/>
              <a:sym typeface="+mn-ea"/>
            </a:endParaRPr>
          </a:p>
        </p:txBody>
      </p:sp>
      <p:sp>
        <p:nvSpPr>
          <p:cNvPr id="5" name="矩形 4"/>
          <p:cNvSpPr/>
          <p:nvPr/>
        </p:nvSpPr>
        <p:spPr>
          <a:xfrm>
            <a:off x="117475" y="3672205"/>
            <a:ext cx="5588635" cy="2139047"/>
          </a:xfrm>
          <a:prstGeom prst="rect">
            <a:avLst/>
          </a:prstGeom>
        </p:spPr>
        <p:txBody>
          <a:bodyPr wrap="square">
            <a:spAutoFit/>
          </a:bodyPr>
          <a:lstStyle/>
          <a:p>
            <a:pPr marL="342900" indent="0" fontAlgn="auto">
              <a:lnSpc>
                <a:spcPts val="2100"/>
              </a:lnSpc>
              <a:buFont typeface="Wingdings" panose="05000000000000000000" charset="0"/>
              <a:buChar char="Ø"/>
            </a:pPr>
            <a:r>
              <a:rPr lang="en-US" altLang="zh-CN" sz="20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6つのグラフィカル</a:t>
            </a:r>
            <a:r>
              <a:rPr lang="ja-JP"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コンフィグレーション</a:t>
            </a:r>
            <a:r>
              <a:rPr sz="16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チャート</a:t>
            </a:r>
            <a:r>
              <a:rPr lang="ja-JP"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を内蔵</a:t>
            </a:r>
            <a:endParaRPr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ts val="2100"/>
              </a:lnSpc>
              <a:buFont typeface="Wingdings" panose="05000000000000000000" charset="0"/>
              <a:buNone/>
            </a:pPr>
            <a:r>
              <a:rPr lang="zh-CN" altLang="en-US" sz="1000" dirty="0">
                <a:solidFill>
                  <a:schemeClr val="tx1"/>
                </a:solidFill>
                <a:latin typeface="微软雅黑" panose="020B0503020204020204" pitchFamily="34" charset="-122"/>
                <a:ea typeface="微软雅黑" panose="020B0503020204020204" pitchFamily="34" charset="-122"/>
                <a:cs typeface="+mj-ea"/>
                <a:sym typeface="+mn-ea"/>
              </a:rPr>
              <a:t>         </a:t>
            </a:r>
            <a:r>
              <a:rPr lang="zh-CN" altLang="en-US" sz="1000" dirty="0">
                <a:latin typeface="微软雅黑" panose="020B0503020204020204" pitchFamily="34" charset="-122"/>
                <a:ea typeface="微软雅黑" panose="020B0503020204020204" pitchFamily="34" charset="-122"/>
                <a:cs typeface="+mj-ea"/>
                <a:sym typeface="+mn-ea"/>
              </a:rPr>
              <a:t>         </a:t>
            </a:r>
            <a:r>
              <a:rPr sz="1000" dirty="0">
                <a:latin typeface="微软雅黑" panose="020B0503020204020204" pitchFamily="34" charset="-122"/>
                <a:ea typeface="微软雅黑" panose="020B0503020204020204" pitchFamily="34" charset="-122"/>
                <a:cs typeface="+mj-ea"/>
                <a:sym typeface="+mn-ea"/>
              </a:rPr>
              <a:t>アラームウィンドウ、イベントウィンドウ、トレンド</a:t>
            </a:r>
            <a:r>
              <a:rPr lang="ja-JP" sz="1000" dirty="0">
                <a:latin typeface="微软雅黑" panose="020B0503020204020204" pitchFamily="34" charset="-122"/>
                <a:ea typeface="微软雅黑" panose="020B0503020204020204" pitchFamily="34" charset="-122"/>
                <a:cs typeface="+mj-ea"/>
                <a:sym typeface="+mn-ea"/>
              </a:rPr>
              <a:t>グラフ</a:t>
            </a:r>
            <a:r>
              <a:rPr sz="1000" dirty="0">
                <a:latin typeface="微软雅黑" panose="020B0503020204020204" pitchFamily="34" charset="-122"/>
                <a:ea typeface="微软雅黑" panose="020B0503020204020204" pitchFamily="34" charset="-122"/>
                <a:cs typeface="+mj-ea"/>
                <a:sym typeface="+mn-ea"/>
              </a:rPr>
              <a:t>、ヒストグラム、</a:t>
            </a:r>
            <a:endParaRPr sz="1000" dirty="0">
              <a:latin typeface="微软雅黑" panose="020B0503020204020204" pitchFamily="34" charset="-122"/>
              <a:ea typeface="微软雅黑" panose="020B0503020204020204" pitchFamily="34" charset="-122"/>
              <a:cs typeface="+mj-ea"/>
              <a:sym typeface="+mn-ea"/>
            </a:endParaRPr>
          </a:p>
          <a:p>
            <a:pPr indent="0" fontAlgn="auto">
              <a:lnSpc>
                <a:spcPts val="2100"/>
              </a:lnSpc>
              <a:buFont typeface="Wingdings" panose="05000000000000000000" charset="0"/>
              <a:buNone/>
            </a:pPr>
            <a:r>
              <a:rPr lang="ja-JP" sz="1000" dirty="0">
                <a:latin typeface="微软雅黑" panose="020B0503020204020204" pitchFamily="34" charset="-122"/>
                <a:ea typeface="微软雅黑" panose="020B0503020204020204" pitchFamily="34" charset="-122"/>
                <a:cs typeface="+mj-ea"/>
                <a:sym typeface="+mn-ea"/>
              </a:rPr>
              <a:t>　　　　　 </a:t>
            </a:r>
            <a:r>
              <a:rPr sz="1000" dirty="0">
                <a:latin typeface="微软雅黑" panose="020B0503020204020204" pitchFamily="34" charset="-122"/>
                <a:ea typeface="微软雅黑" panose="020B0503020204020204" pitchFamily="34" charset="-122"/>
                <a:cs typeface="+mj-ea"/>
                <a:sym typeface="+mn-ea"/>
              </a:rPr>
              <a:t>円グラフ、XY</a:t>
            </a:r>
            <a:r>
              <a:rPr lang="ja-JP" sz="1000" dirty="0">
                <a:latin typeface="微软雅黑" panose="020B0503020204020204" pitchFamily="34" charset="-122"/>
                <a:ea typeface="微软雅黑" panose="020B0503020204020204" pitchFamily="34" charset="-122"/>
                <a:cs typeface="+mj-ea"/>
                <a:sym typeface="+mn-ea"/>
              </a:rPr>
              <a:t>グラフ</a:t>
            </a:r>
            <a:endParaRPr sz="1000" dirty="0">
              <a:latin typeface="微软雅黑" panose="020B0503020204020204" pitchFamily="34" charset="-122"/>
              <a:ea typeface="微软雅黑" panose="020B0503020204020204" pitchFamily="34" charset="-122"/>
              <a:cs typeface="+mj-ea"/>
              <a:sym typeface="+mn-ea"/>
            </a:endParaRPr>
          </a:p>
          <a:p>
            <a:pPr indent="0" fontAlgn="auto">
              <a:lnSpc>
                <a:spcPts val="2100"/>
              </a:lnSpc>
              <a:buFont typeface="Wingdings" panose="05000000000000000000" charset="0"/>
              <a:buNone/>
            </a:pPr>
            <a:endParaRPr lang="zh-CN" altLang="en-US" sz="1000" dirty="0">
              <a:latin typeface="微软雅黑" panose="020B0503020204020204" pitchFamily="34" charset="-122"/>
              <a:ea typeface="微软雅黑" panose="020B0503020204020204" pitchFamily="34" charset="-122"/>
              <a:cs typeface="+mj-ea"/>
              <a:sym typeface="+mn-ea"/>
            </a:endParaRPr>
          </a:p>
          <a:p>
            <a:pPr marL="342900" indent="0" fontAlgn="auto">
              <a:lnSpc>
                <a:spcPts val="2100"/>
              </a:lnSpc>
              <a:buFont typeface="Wingdings" panose="05000000000000000000" charset="0"/>
              <a:buChar char="Ø"/>
            </a:pP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カスタムチャートコンポーネント</a:t>
            </a:r>
            <a:endPar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fontAlgn="auto">
              <a:buFont typeface="Wingdings" panose="05000000000000000000" charset="0"/>
              <a:buNone/>
            </a:pPr>
            <a:r>
              <a:rPr lang="zh-CN" altLang="en-US" sz="1800" dirty="0">
                <a:latin typeface="微软雅黑" panose="020B0503020204020204" pitchFamily="34" charset="-122"/>
                <a:ea typeface="微软雅黑" panose="020B0503020204020204" pitchFamily="34" charset="-122"/>
                <a:cs typeface="+mj-ea"/>
                <a:sym typeface="+mn-ea"/>
              </a:rPr>
              <a:t>          </a:t>
            </a:r>
            <a:r>
              <a:rPr sz="1000" dirty="0" err="1">
                <a:latin typeface="微软雅黑" panose="020B0503020204020204" pitchFamily="34" charset="-122"/>
                <a:ea typeface="微软雅黑" panose="020B0503020204020204" pitchFamily="34" charset="-122"/>
                <a:cs typeface="+mj-ea"/>
                <a:sym typeface="+mn-ea"/>
              </a:rPr>
              <a:t>埋め込みグラフとUIコンポーネント</a:t>
            </a:r>
            <a:r>
              <a:rPr lang="ja-JP" altLang="en-US" sz="1000" dirty="0">
                <a:latin typeface="微软雅黑" panose="020B0503020204020204" pitchFamily="34" charset="-122"/>
                <a:ea typeface="微软雅黑" panose="020B0503020204020204" pitchFamily="34" charset="-122"/>
                <a:cs typeface="+mj-ea"/>
                <a:sym typeface="+mn-ea"/>
              </a:rPr>
              <a:t>の</a:t>
            </a:r>
            <a:r>
              <a:rPr sz="1000" dirty="0" err="1">
                <a:latin typeface="微软雅黑" panose="020B0503020204020204" pitchFamily="34" charset="-122"/>
                <a:ea typeface="微软雅黑" panose="020B0503020204020204" pitchFamily="34" charset="-122"/>
                <a:cs typeface="+mj-ea"/>
                <a:sym typeface="+mn-ea"/>
              </a:rPr>
              <a:t>使用</a:t>
            </a:r>
            <a:r>
              <a:rPr lang="ja-JP" altLang="en-US" sz="1000" dirty="0">
                <a:latin typeface="微软雅黑" panose="020B0503020204020204" pitchFamily="34" charset="-122"/>
                <a:ea typeface="微软雅黑" panose="020B0503020204020204" pitchFamily="34" charset="-122"/>
                <a:cs typeface="+mj-ea"/>
                <a:sym typeface="+mn-ea"/>
              </a:rPr>
              <a:t>により</a:t>
            </a:r>
            <a:r>
              <a:rPr sz="1000" dirty="0">
                <a:latin typeface="微软雅黑" panose="020B0503020204020204" pitchFamily="34" charset="-122"/>
                <a:ea typeface="微软雅黑" panose="020B0503020204020204" pitchFamily="34" charset="-122"/>
                <a:cs typeface="+mj-ea"/>
                <a:sym typeface="+mn-ea"/>
              </a:rPr>
              <a:t>、</a:t>
            </a:r>
            <a:r>
              <a:rPr sz="1000" dirty="0" err="1">
                <a:latin typeface="微软雅黑" panose="020B0503020204020204" pitchFamily="34" charset="-122"/>
                <a:ea typeface="微软雅黑" panose="020B0503020204020204" pitchFamily="34" charset="-122"/>
                <a:cs typeface="+mj-ea"/>
                <a:sym typeface="+mn-ea"/>
              </a:rPr>
              <a:t>コンテナのグラフレイアウトを</a:t>
            </a:r>
            <a:endParaRPr sz="1000" dirty="0">
              <a:latin typeface="微软雅黑" panose="020B0503020204020204" pitchFamily="34" charset="-122"/>
              <a:ea typeface="微软雅黑" panose="020B0503020204020204" pitchFamily="34" charset="-122"/>
              <a:cs typeface="+mj-ea"/>
              <a:sym typeface="+mn-ea"/>
            </a:endParaRPr>
          </a:p>
          <a:p>
            <a:pPr marL="0" lvl="1" indent="0" fontAlgn="auto">
              <a:buFont typeface="Wingdings" panose="05000000000000000000" charset="0"/>
              <a:buNone/>
            </a:pPr>
            <a:r>
              <a:rPr sz="1000" dirty="0">
                <a:latin typeface="微软雅黑" panose="020B0503020204020204" pitchFamily="34" charset="-122"/>
                <a:ea typeface="微软雅黑" panose="020B0503020204020204" pitchFamily="34" charset="-122"/>
                <a:cs typeface="+mj-ea"/>
                <a:sym typeface="+mn-ea"/>
              </a:rPr>
              <a:t>                  </a:t>
            </a:r>
            <a:r>
              <a:rPr sz="1000" dirty="0" err="1">
                <a:latin typeface="微软雅黑" panose="020B0503020204020204" pitchFamily="34" charset="-122"/>
                <a:ea typeface="微软雅黑" panose="020B0503020204020204" pitchFamily="34" charset="-122"/>
                <a:cs typeface="+mj-ea"/>
                <a:sym typeface="+mn-ea"/>
              </a:rPr>
              <a:t>カスタマイズ</a:t>
            </a:r>
            <a:r>
              <a:rPr lang="ja-JP" altLang="en-US" sz="1000" dirty="0">
                <a:latin typeface="微软雅黑" panose="020B0503020204020204" pitchFamily="34" charset="-122"/>
                <a:ea typeface="微软雅黑" panose="020B0503020204020204" pitchFamily="34" charset="-122"/>
                <a:cs typeface="+mj-ea"/>
                <a:sym typeface="+mn-ea"/>
              </a:rPr>
              <a:t>可</a:t>
            </a:r>
            <a:endParaRPr sz="1000" dirty="0">
              <a:latin typeface="微软雅黑" panose="020B0503020204020204" pitchFamily="34" charset="-122"/>
              <a:ea typeface="微软雅黑" panose="020B0503020204020204" pitchFamily="34" charset="-122"/>
              <a:cs typeface="+mj-ea"/>
              <a:sym typeface="+mn-ea"/>
            </a:endParaRPr>
          </a:p>
        </p:txBody>
      </p:sp>
      <p:pic>
        <p:nvPicPr>
          <p:cNvPr id="4" name="图片 3"/>
          <p:cNvPicPr>
            <a:picLocks noChangeAspect="1"/>
          </p:cNvPicPr>
          <p:nvPr/>
        </p:nvPicPr>
        <p:blipFill>
          <a:blip r:embed="rId2"/>
          <a:stretch>
            <a:fillRect/>
          </a:stretch>
        </p:blipFill>
        <p:spPr>
          <a:xfrm>
            <a:off x="5828030" y="1808480"/>
            <a:ext cx="5794375" cy="3655060"/>
          </a:xfrm>
          <a:prstGeom prst="rect">
            <a:avLst/>
          </a:prstGeom>
        </p:spPr>
      </p:pic>
    </p:spTree>
  </p:cSld>
  <p:clrMapOvr>
    <a:masterClrMapping/>
  </p:clrMapOvr>
  <p:transition spd="slow" advTm="128355">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6"/>
          <p:cNvSpPr txBox="1"/>
          <p:nvPr/>
        </p:nvSpPr>
        <p:spPr>
          <a:xfrm>
            <a:off x="508000" y="2552065"/>
            <a:ext cx="2482850" cy="337185"/>
          </a:xfrm>
          <a:prstGeom prst="rect">
            <a:avLst/>
          </a:prstGeom>
          <a:noFill/>
        </p:spPr>
        <p:txBody>
          <a:bodyPr wrap="square" rtlCol="0" anchor="t">
            <a:spAutoFit/>
          </a:bodyPr>
          <a:lstStyle/>
          <a:p>
            <a:pPr marL="285750" lvl="0" indent="-285750" algn="l">
              <a:buClrTx/>
              <a:buSzTx/>
              <a:buFont typeface="Wingdings" panose="05000000000000000000" charset="0"/>
              <a:buChar char="l"/>
            </a:pPr>
            <a:r>
              <a:rPr lang="zh-CN" altLang="en-US" sz="1600" b="1">
                <a:solidFill>
                  <a:srgbClr val="FF0000"/>
                </a:solidFill>
                <a:latin typeface="微软雅黑" panose="020B0503020204020204" pitchFamily="34" charset="-122"/>
                <a:ea typeface="微软雅黑" panose="020B0503020204020204" pitchFamily="34" charset="-122"/>
                <a:sym typeface="+mn-ea"/>
              </a:rPr>
              <a:t>柔軟なアクセス</a:t>
            </a:r>
            <a:endParaRPr lang="zh-CN" altLang="en-US" sz="1600" b="1">
              <a:solidFill>
                <a:srgbClr val="FF0000"/>
              </a:solidFill>
              <a:latin typeface="微软雅黑" panose="020B0503020204020204" pitchFamily="34" charset="-122"/>
              <a:ea typeface="微软雅黑" panose="020B0503020204020204" pitchFamily="34" charset="-122"/>
              <a:sym typeface="+mn-ea"/>
            </a:endParaRPr>
          </a:p>
        </p:txBody>
      </p:sp>
      <p:sp>
        <p:nvSpPr>
          <p:cNvPr id="3" name="文本框 16"/>
          <p:cNvSpPr txBox="1"/>
          <p:nvPr/>
        </p:nvSpPr>
        <p:spPr>
          <a:xfrm>
            <a:off x="523875" y="4411345"/>
            <a:ext cx="2482850" cy="338554"/>
          </a:xfrm>
          <a:prstGeom prst="rect">
            <a:avLst/>
          </a:prstGeom>
          <a:noFill/>
        </p:spPr>
        <p:txBody>
          <a:bodyPr wrap="square" rtlCol="0" anchor="t">
            <a:spAutoFit/>
          </a:bodyPr>
          <a:lstStyle/>
          <a:p>
            <a:pPr marL="285750" lvl="0" indent="-285750" algn="l">
              <a:buClrTx/>
              <a:buSzTx/>
              <a:buFont typeface="Wingdings" panose="05000000000000000000" charset="0"/>
              <a:buChar char="l"/>
            </a:pPr>
            <a:r>
              <a:rPr lang="ja-JP" altLang="en-US" sz="1600" b="1" dirty="0">
                <a:solidFill>
                  <a:srgbClr val="FF0000"/>
                </a:solidFill>
                <a:latin typeface="微软雅黑" panose="020B0503020204020204" pitchFamily="34" charset="-122"/>
                <a:ea typeface="微软雅黑" panose="020B0503020204020204" pitchFamily="34" charset="-122"/>
                <a:sym typeface="+mn-ea"/>
              </a:rPr>
              <a:t>最小の</a:t>
            </a:r>
            <a:r>
              <a:rPr lang="zh-CN" altLang="en-US" sz="1600" b="1" dirty="0">
                <a:solidFill>
                  <a:srgbClr val="FF0000"/>
                </a:solidFill>
                <a:latin typeface="微软雅黑" panose="020B0503020204020204" pitchFamily="34" charset="-122"/>
                <a:ea typeface="微软雅黑" panose="020B0503020204020204" pitchFamily="34" charset="-122"/>
                <a:sym typeface="+mn-ea"/>
              </a:rPr>
              <a:t>ビデオ</a:t>
            </a:r>
            <a:r>
              <a:rPr lang="ja-JP" altLang="zh-CN" sz="1600" b="1" dirty="0">
                <a:solidFill>
                  <a:srgbClr val="FF0000"/>
                </a:solidFill>
                <a:latin typeface="微软雅黑" panose="020B0503020204020204" pitchFamily="34" charset="-122"/>
                <a:ea typeface="微软雅黑" panose="020B0503020204020204" pitchFamily="34" charset="-122"/>
                <a:sym typeface="+mn-ea"/>
              </a:rPr>
              <a:t>遅延</a:t>
            </a:r>
            <a:endParaRPr lang="zh-CN" altLang="en-US" sz="1600" b="1" dirty="0">
              <a:solidFill>
                <a:srgbClr val="FF0000"/>
              </a:solidFill>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839470" y="4724400"/>
            <a:ext cx="4580255" cy="398780"/>
          </a:xfrm>
          <a:prstGeom prst="rect">
            <a:avLst/>
          </a:prstGeom>
          <a:noFill/>
        </p:spPr>
        <p:txBody>
          <a:bodyPr wrap="square" rtlCol="0">
            <a:spAutoFit/>
          </a:bodyPr>
          <a:lstStyle>
            <a:defPPr>
              <a:defRPr lang="zh-CN"/>
            </a:defPPr>
            <a:lvl1pPr marL="285750" indent="-285750">
              <a:lnSpc>
                <a:spcPts val="2400"/>
              </a:lnSpc>
              <a:buFont typeface="Wingdings" panose="05000000000000000000" charset="0"/>
              <a:buChar char="ü"/>
              <a:defRPr>
                <a:solidFill>
                  <a:schemeClr val="tx1">
                    <a:lumMod val="65000"/>
                    <a:lumOff val="35000"/>
                  </a:schemeClr>
                </a:solidFill>
                <a:latin typeface="+mn-ea"/>
                <a:cs typeface="+mn-ea"/>
              </a:defRPr>
            </a:lvl1pPr>
          </a:lstStyle>
          <a:p>
            <a:r>
              <a:rPr sz="1000" b="1">
                <a:latin typeface="微软雅黑" panose="020B0503020204020204" pitchFamily="34" charset="-122"/>
                <a:ea typeface="微软雅黑" panose="020B0503020204020204" pitchFamily="34" charset="-122"/>
                <a:cs typeface="微软雅黑" panose="020B0503020204020204" pitchFamily="34" charset="-122"/>
              </a:rPr>
              <a:t>WS WebRTCプロトコルにより、500ミリ秒という超低遅延を実現</a:t>
            </a:r>
            <a:endParaRPr sz="1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839470" y="2887345"/>
            <a:ext cx="4580255" cy="706755"/>
          </a:xfrm>
          <a:prstGeom prst="rect">
            <a:avLst/>
          </a:prstGeom>
          <a:noFill/>
        </p:spPr>
        <p:txBody>
          <a:bodyPr wrap="square" rtlCol="0">
            <a:spAutoFit/>
          </a:bodyPr>
          <a:lstStyle/>
          <a:p>
            <a:pPr marL="285750" indent="-285750">
              <a:lnSpc>
                <a:spcPts val="2400"/>
              </a:lnSpc>
              <a:buFont typeface="Wingdings" panose="05000000000000000000" charset="0"/>
              <a:buChar char="ü"/>
            </a:pPr>
            <a:r>
              <a:rPr sz="1000" b="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RTSP / RTMPプルストリーム/ RTMPプッシュストリーム/ GB28181カメラNVR統合をサポート</a:t>
            </a:r>
            <a:endParaRPr sz="1000" b="1">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839470" y="3244215"/>
            <a:ext cx="4844415" cy="1014730"/>
          </a:xfrm>
          <a:prstGeom prst="rect">
            <a:avLst/>
          </a:prstGeom>
          <a:noFill/>
        </p:spPr>
        <p:txBody>
          <a:bodyPr wrap="square" rtlCol="0">
            <a:spAutoFit/>
          </a:bodyPr>
          <a:lstStyle>
            <a:defPPr>
              <a:defRPr lang="zh-CN"/>
            </a:defPPr>
            <a:lvl1pPr marL="285750" indent="-285750">
              <a:lnSpc>
                <a:spcPts val="2400"/>
              </a:lnSpc>
              <a:buFont typeface="Wingdings" panose="05000000000000000000" charset="0"/>
              <a:buChar char="ü"/>
              <a:defRPr>
                <a:solidFill>
                  <a:schemeClr val="tx1">
                    <a:lumMod val="65000"/>
                    <a:lumOff val="35000"/>
                  </a:schemeClr>
                </a:solidFill>
                <a:latin typeface="+mn-ea"/>
                <a:cs typeface="+mn-ea"/>
              </a:defRPr>
            </a:lvl1pPr>
          </a:lstStyle>
          <a:p>
            <a:pPr algn="l"/>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pPr algn="l"/>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p>
            <a:pPr algn="l"/>
            <a:r>
              <a:rPr sz="1000" b="1">
                <a:latin typeface="微软雅黑" panose="020B0503020204020204" pitchFamily="34" charset="-122"/>
                <a:ea typeface="微软雅黑" panose="020B0503020204020204" pitchFamily="34" charset="-122"/>
                <a:cs typeface="微软雅黑" panose="020B0503020204020204" pitchFamily="34" charset="-122"/>
              </a:rPr>
              <a:t>HLS / RTSP / RTMP / WS / RTCサービスとH.264プロトコルをサポート</a:t>
            </a:r>
            <a:endParaRPr sz="1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839470" y="3498850"/>
            <a:ext cx="4601845" cy="398780"/>
          </a:xfrm>
          <a:prstGeom prst="rect">
            <a:avLst/>
          </a:prstGeom>
          <a:noFill/>
        </p:spPr>
        <p:txBody>
          <a:bodyPr wrap="square" rtlCol="0">
            <a:spAutoFit/>
          </a:bodyPr>
          <a:lstStyle>
            <a:defPPr>
              <a:defRPr lang="zh-CN"/>
            </a:defPPr>
            <a:lvl1pPr marL="285750" indent="-285750">
              <a:lnSpc>
                <a:spcPts val="2400"/>
              </a:lnSpc>
              <a:buFont typeface="Wingdings" panose="05000000000000000000" charset="0"/>
              <a:buChar char="ü"/>
              <a:defRPr>
                <a:solidFill>
                  <a:schemeClr val="tx1">
                    <a:lumMod val="65000"/>
                    <a:lumOff val="35000"/>
                  </a:schemeClr>
                </a:solidFill>
                <a:latin typeface="+mn-ea"/>
                <a:cs typeface="+mn-ea"/>
              </a:defRPr>
            </a:lvl1pPr>
          </a:lstStyle>
          <a:p>
            <a:r>
              <a:rPr lang="zh-CN" altLang="en-US" sz="1000" b="1">
                <a:latin typeface="微软雅黑" panose="020B0503020204020204" pitchFamily="34" charset="-122"/>
                <a:ea typeface="微软雅黑" panose="020B0503020204020204" pitchFamily="34" charset="-122"/>
              </a:rPr>
              <a:t>PTZコントロール、再生、画像キャプチャ、ビデオ録画などをサポート</a:t>
            </a:r>
            <a:endParaRPr lang="zh-CN" altLang="en-US" sz="1000" b="1">
              <a:latin typeface="微软雅黑" panose="020B0503020204020204" pitchFamily="34" charset="-122"/>
              <a:ea typeface="微软雅黑" panose="020B0503020204020204" pitchFamily="34" charset="-122"/>
            </a:endParaRPr>
          </a:p>
        </p:txBody>
      </p:sp>
      <p:sp>
        <p:nvSpPr>
          <p:cNvPr id="16" name="文本框 15"/>
          <p:cNvSpPr txBox="1"/>
          <p:nvPr/>
        </p:nvSpPr>
        <p:spPr>
          <a:xfrm>
            <a:off x="5088255" y="1546225"/>
            <a:ext cx="2016125" cy="368300"/>
          </a:xfrm>
          <a:prstGeom prst="rect">
            <a:avLst/>
          </a:prstGeom>
          <a:noFill/>
          <a:ln w="19050">
            <a:noFill/>
          </a:ln>
        </p:spPr>
        <p:style>
          <a:lnRef idx="3">
            <a:schemeClr val="lt1"/>
          </a:lnRef>
          <a:fillRef idx="1">
            <a:schemeClr val="accent6"/>
          </a:fillRef>
          <a:effectRef idx="1">
            <a:schemeClr val="accent6"/>
          </a:effectRef>
          <a:fontRef idx="minor">
            <a:schemeClr val="lt1"/>
          </a:fontRef>
        </p:style>
        <p:txBody>
          <a:bodyPr vertOverflow="overflow" horzOverflow="overflow" vert="horz" wrap="square" numCol="1" spcCol="0" rtlCol="0" fromWordArt="0" anchor="t" anchorCtr="0" forceAA="0" compatLnSpc="1">
            <a:spAutoFit/>
            <a:scene3d>
              <a:camera prst="orthographicFront"/>
              <a:lightRig rig="threePt" dir="t"/>
            </a:scene3d>
          </a:bodyPr>
          <a:lstStyle>
            <a:defPPr>
              <a:defRPr lang="zh-CN"/>
            </a:defPPr>
            <a:lvl1pPr>
              <a:defRPr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defRPr>
            </a:lvl1pPr>
          </a:lstStyle>
          <a:p>
            <a:pPr lvl="0" algn="ctr">
              <a:buClrTx/>
              <a:buSzTx/>
              <a:buFontTx/>
            </a:pPr>
            <a:r>
              <a:rPr lang="zh-CN" altLang="en-US" sz="1800" dirty="0">
                <a:solidFill>
                  <a:srgbClr val="FF0000"/>
                </a:solidFill>
                <a:sym typeface="+mn-ea"/>
              </a:rPr>
              <a:t>簡単なアクセス</a:t>
            </a:r>
            <a:endParaRPr lang="zh-CN" altLang="en-US" sz="1800" dirty="0">
              <a:solidFill>
                <a:srgbClr val="FF0000"/>
              </a:solidFill>
              <a:sym typeface="+mn-ea"/>
            </a:endParaRPr>
          </a:p>
        </p:txBody>
      </p:sp>
      <p:sp>
        <p:nvSpPr>
          <p:cNvPr id="17" name="文本框 16"/>
          <p:cNvSpPr txBox="1"/>
          <p:nvPr/>
        </p:nvSpPr>
        <p:spPr>
          <a:xfrm>
            <a:off x="7791450" y="1546225"/>
            <a:ext cx="1924685" cy="369332"/>
          </a:xfrm>
          <a:prstGeom prst="rect">
            <a:avLst/>
          </a:prstGeom>
          <a:noFill/>
          <a:ln w="19050">
            <a:noFill/>
          </a:ln>
        </p:spPr>
        <p:style>
          <a:lnRef idx="3">
            <a:schemeClr val="lt1"/>
          </a:lnRef>
          <a:fillRef idx="1">
            <a:schemeClr val="accent6"/>
          </a:fillRef>
          <a:effectRef idx="1">
            <a:schemeClr val="accent6"/>
          </a:effectRef>
          <a:fontRef idx="minor">
            <a:schemeClr val="lt1"/>
          </a:fontRef>
        </p:style>
        <p:txBody>
          <a:bodyPr wrap="square" rtlCol="0" anchor="t">
            <a:spAutoFit/>
            <a:scene3d>
              <a:camera prst="orthographicFront"/>
              <a:lightRig rig="threePt" dir="t"/>
            </a:scene3d>
          </a:bodyPr>
          <a:lstStyle>
            <a:defPPr>
              <a:defRPr lang="zh-CN"/>
            </a:defPPr>
            <a:lvl1pPr>
              <a:defRPr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defRPr>
            </a:lvl1pPr>
          </a:lstStyle>
          <a:p>
            <a:pPr algn="ctr"/>
            <a:r>
              <a:rPr lang="zh-CN" altLang="en-US" sz="1800" dirty="0">
                <a:solidFill>
                  <a:srgbClr val="FF0000"/>
                </a:solidFill>
              </a:rPr>
              <a:t>高品質と</a:t>
            </a:r>
            <a:r>
              <a:rPr lang="ja-JP" altLang="en-US" sz="1800" dirty="0">
                <a:solidFill>
                  <a:srgbClr val="FF0000"/>
                </a:solidFill>
              </a:rPr>
              <a:t>安定</a:t>
            </a:r>
            <a:r>
              <a:rPr lang="zh-CN" altLang="en-US" sz="1800" dirty="0">
                <a:solidFill>
                  <a:srgbClr val="FF0000"/>
                </a:solidFill>
              </a:rPr>
              <a:t>性</a:t>
            </a:r>
            <a:endParaRPr lang="zh-CN" altLang="en-US" sz="1800" dirty="0">
              <a:solidFill>
                <a:srgbClr val="FF0000"/>
              </a:solidFill>
            </a:endParaRPr>
          </a:p>
        </p:txBody>
      </p:sp>
      <p:sp>
        <p:nvSpPr>
          <p:cNvPr id="18" name="文本框 17"/>
          <p:cNvSpPr txBox="1"/>
          <p:nvPr/>
        </p:nvSpPr>
        <p:spPr>
          <a:xfrm>
            <a:off x="1960880" y="1546225"/>
            <a:ext cx="2632075" cy="368300"/>
          </a:xfrm>
          <a:prstGeom prst="rect">
            <a:avLst/>
          </a:prstGeom>
          <a:noFill/>
          <a:ln w="19050">
            <a:noFill/>
          </a:ln>
        </p:spPr>
        <p:style>
          <a:lnRef idx="3">
            <a:schemeClr val="lt1"/>
          </a:lnRef>
          <a:fillRef idx="1">
            <a:schemeClr val="accent6"/>
          </a:fillRef>
          <a:effectRef idx="1">
            <a:schemeClr val="accent6"/>
          </a:effectRef>
          <a:fontRef idx="minor">
            <a:schemeClr val="lt1"/>
          </a:fontRef>
        </p:style>
        <p:txBody>
          <a:bodyPr wrap="square" rtlCol="0" anchor="t">
            <a:spAutoFit/>
            <a:scene3d>
              <a:camera prst="orthographicFront"/>
              <a:lightRig rig="threePt" dir="t"/>
            </a:scene3d>
          </a:bodyPr>
          <a:lstStyle>
            <a:defPPr>
              <a:defRPr lang="zh-CN"/>
            </a:defPPr>
            <a:lvl1pPr>
              <a:defRPr sz="20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微软雅黑" panose="020B0503020204020204" pitchFamily="34" charset="-122"/>
                <a:ea typeface="微软雅黑" panose="020B0503020204020204" pitchFamily="34" charset="-122"/>
              </a:defRPr>
            </a:lvl1pPr>
          </a:lstStyle>
          <a:p>
            <a:pPr algn="ctr"/>
            <a:r>
              <a:rPr lang="zh-CN" altLang="en-US" sz="1800" dirty="0">
                <a:solidFill>
                  <a:srgbClr val="FF0000"/>
                </a:solidFill>
                <a:sym typeface="+mn-ea"/>
              </a:rPr>
              <a:t>豊富なアクセスタイプ </a:t>
            </a:r>
            <a:endParaRPr lang="zh-CN" altLang="en-US" sz="1800" dirty="0">
              <a:solidFill>
                <a:srgbClr val="FF0000"/>
              </a:solidFill>
              <a:sym typeface="+mn-ea"/>
            </a:endParaRPr>
          </a:p>
        </p:txBody>
      </p:sp>
      <p:sp>
        <p:nvSpPr>
          <p:cNvPr id="15" name="文本框 14"/>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機能</a:t>
            </a:r>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：プラグインなしのビデオ表示</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18795" y="903605"/>
            <a:ext cx="11194415" cy="5613400"/>
            <a:chOff x="817" y="1423"/>
            <a:chExt cx="17629" cy="884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13" name="直接连接符 12"/>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21" name="直接连接符 20"/>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图片 4" descr="特性7：无插件视频1"/>
          <p:cNvPicPr>
            <a:picLocks noChangeAspect="1"/>
          </p:cNvPicPr>
          <p:nvPr/>
        </p:nvPicPr>
        <p:blipFill>
          <a:blip r:embed="rId2"/>
          <a:stretch>
            <a:fillRect/>
          </a:stretch>
        </p:blipFill>
        <p:spPr>
          <a:xfrm>
            <a:off x="5972175" y="2325370"/>
            <a:ext cx="5650230" cy="335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0"/>
                                  </p:stCondLst>
                                  <p:childTnLst>
                                    <p:set>
                                      <p:cBhvr>
                                        <p:cTn id="30" dur="5000" fill="hold">
                                          <p:stCondLst>
                                            <p:cond delay="0"/>
                                          </p:stCondLst>
                                        </p:cTn>
                                        <p:tgtEl>
                                          <p:spTgt spid="16"/>
                                        </p:tgtEl>
                                        <p:attrNameLst>
                                          <p:attrName>style.visibility</p:attrName>
                                        </p:attrNameLst>
                                      </p:cBhvr>
                                      <p:to>
                                        <p:strVal val="visible"/>
                                      </p:to>
                                    </p:set>
                                    <p:animEffect transition="in" filter="fade">
                                      <p:cBhvr>
                                        <p:cTn id="31" dur="5000"/>
                                        <p:tgtEl>
                                          <p:spTgt spid="16"/>
                                        </p:tgtEl>
                                      </p:cBhvr>
                                    </p:animEffect>
                                  </p:childTnLst>
                                </p:cTn>
                              </p:par>
                              <p:par>
                                <p:cTn id="32" presetID="10" presetClass="entr" presetSubtype="0" fill="hold" grpId="0" nodeType="withEffect">
                                  <p:stCondLst>
                                    <p:cond delay="0"/>
                                  </p:stCondLst>
                                  <p:childTnLst>
                                    <p:set>
                                      <p:cBhvr>
                                        <p:cTn id="33" dur="5000" fill="hold">
                                          <p:stCondLst>
                                            <p:cond delay="0"/>
                                          </p:stCondLst>
                                        </p:cTn>
                                        <p:tgtEl>
                                          <p:spTgt spid="17"/>
                                        </p:tgtEl>
                                        <p:attrNameLst>
                                          <p:attrName>style.visibility</p:attrName>
                                        </p:attrNameLst>
                                      </p:cBhvr>
                                      <p:to>
                                        <p:strVal val="visible"/>
                                      </p:to>
                                    </p:set>
                                    <p:animEffect transition="in" filter="fade">
                                      <p:cBhvr>
                                        <p:cTn id="34" dur="5000"/>
                                        <p:tgtEl>
                                          <p:spTgt spid="17"/>
                                        </p:tgtEl>
                                      </p:cBhvr>
                                    </p:animEffect>
                                  </p:childTnLst>
                                </p:cTn>
                              </p:par>
                              <p:par>
                                <p:cTn id="35" presetID="10" presetClass="entr" presetSubtype="0" fill="hold" grpId="0" nodeType="withEffect">
                                  <p:stCondLst>
                                    <p:cond delay="0"/>
                                  </p:stCondLst>
                                  <p:childTnLst>
                                    <p:set>
                                      <p:cBhvr>
                                        <p:cTn id="36" dur="5000" fill="hold">
                                          <p:stCondLst>
                                            <p:cond delay="0"/>
                                          </p:stCondLst>
                                        </p:cTn>
                                        <p:tgtEl>
                                          <p:spTgt spid="18"/>
                                        </p:tgtEl>
                                        <p:attrNameLst>
                                          <p:attrName>style.visibility</p:attrName>
                                        </p:attrNameLst>
                                      </p:cBhvr>
                                      <p:to>
                                        <p:strVal val="visible"/>
                                      </p:to>
                                    </p:set>
                                    <p:animEffect transition="in" filter="fade">
                                      <p:cBhvr>
                                        <p:cTn id="37" dur="50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9" grpId="0"/>
      <p:bldP spid="4" grpId="0"/>
      <p:bldP spid="2" grpId="0"/>
      <p:bldP spid="10" grpId="0"/>
      <p:bldP spid="16" grpId="0" bldLvl="0" animBg="1"/>
      <p:bldP spid="17" grpId="0" bldLvl="0" animBg="1"/>
      <p:bldP spid="1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矩形 113"/>
          <p:cNvSpPr>
            <a:spLocks noChangeArrowheads="1"/>
          </p:cNvSpPr>
          <p:nvPr/>
        </p:nvSpPr>
        <p:spPr bwMode="auto">
          <a:xfrm>
            <a:off x="8140065" y="2105025"/>
            <a:ext cx="103124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lnSpc>
                <a:spcPts val="2160"/>
              </a:lnSpc>
            </a:pPr>
            <a:r>
              <a:rPr lang="zh-CN" altLang="en-US" sz="1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客户端组件包</a:t>
            </a:r>
            <a:r>
              <a:rPr lang="en-US" altLang="zh-CN" sz="1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KingPortal</a:t>
            </a:r>
            <a:endParaRPr lang="en-US" altLang="zh-CN" sz="1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123"/>
          <p:cNvSpPr>
            <a:spLocks noChangeArrowheads="1"/>
          </p:cNvSpPr>
          <p:nvPr/>
        </p:nvSpPr>
        <p:spPr bwMode="auto">
          <a:xfrm>
            <a:off x="6497320" y="4682490"/>
            <a:ext cx="157480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lnSpc>
                <a:spcPts val="2160"/>
              </a:lnSpc>
            </a:pPr>
            <a:r>
              <a:rPr lang="zh-CN" altLang="en-US" sz="10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采集组件包</a:t>
            </a:r>
            <a:r>
              <a:rPr lang="en-US" altLang="zh-CN" sz="1000" dirty="0" err="1">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KingIOServer</a:t>
            </a:r>
            <a:r>
              <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algn="ctr" defTabSz="913765">
              <a:lnSpc>
                <a:spcPts val="2160"/>
              </a:lnSpc>
            </a:pPr>
            <a:r>
              <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KingIOBox</a:t>
            </a:r>
            <a:endPar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118"/>
          <p:cNvSpPr>
            <a:spLocks noChangeArrowheads="1"/>
          </p:cNvSpPr>
          <p:nvPr/>
        </p:nvSpPr>
        <p:spPr bwMode="auto">
          <a:xfrm>
            <a:off x="9189720" y="4776470"/>
            <a:ext cx="12788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lnSpc>
                <a:spcPts val="2160"/>
              </a:lnSpc>
            </a:pPr>
            <a:r>
              <a:rPr lang="zh-CN" altLang="en-US" sz="1000" b="1"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计算组件包</a:t>
            </a:r>
            <a:r>
              <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KingCalculation</a:t>
            </a:r>
            <a:endParaRPr lang="en-US" altLang="zh-CN" sz="1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圆角矩形 9"/>
          <p:cNvSpPr/>
          <p:nvPr>
            <p:custDataLst>
              <p:tags r:id="rId1"/>
            </p:custDataLst>
          </p:nvPr>
        </p:nvSpPr>
        <p:spPr>
          <a:xfrm>
            <a:off x="1348740" y="1748155"/>
            <a:ext cx="2286635" cy="3743325"/>
          </a:xfrm>
          <a:prstGeom prst="roundRect">
            <a:avLst>
              <a:gd name="adj" fmla="val 5758"/>
            </a:avLst>
          </a:prstGeom>
          <a:noFill/>
          <a:ln w="25400" cap="flat" cmpd="sng" algn="ctr">
            <a:noFill/>
            <a:prstDash val="solid"/>
          </a:ln>
          <a:effectLst>
            <a:outerShdw blurRad="63500" sx="102000" sy="102000" algn="ctr" rotWithShape="0">
              <a:schemeClr val="bg1">
                <a:lumMod val="85000"/>
                <a:alpha val="40000"/>
              </a:schemeClr>
            </a:outerShdw>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24" name="圆角矩形 32"/>
          <p:cNvSpPr/>
          <p:nvPr>
            <p:custDataLst>
              <p:tags r:id="rId2"/>
            </p:custDataLst>
          </p:nvPr>
        </p:nvSpPr>
        <p:spPr>
          <a:xfrm>
            <a:off x="1357630" y="4497070"/>
            <a:ext cx="2207260" cy="803275"/>
          </a:xfrm>
          <a:prstGeom prst="roundRect">
            <a:avLst/>
          </a:prstGeom>
          <a:solidFill>
            <a:srgbClr val="FF0000"/>
          </a:solidFill>
          <a:ln w="25400" cap="flat" cmpd="sng" algn="ctr">
            <a:noFill/>
            <a:prstDash val="solid"/>
          </a:ln>
          <a:effectLst/>
        </p:spPr>
        <p:txBody>
          <a:bodyPr wrap="square" lIns="91440" tIns="45720" rIns="91440" bIns="45720" anchor="ctr">
            <a:noAutofit/>
          </a:bodyPr>
          <a:lstStyle/>
          <a:p>
            <a:pPr marL="0" marR="0" lvl="0" indent="0" algn="ctr" defTabSz="914400" eaLnBrk="1" fontAlgn="auto" latinLnBrk="0" hangingPunct="1">
              <a:lnSpc>
                <a:spcPct val="100000"/>
              </a:lnSpc>
              <a:spcBef>
                <a:spcPts val="0"/>
              </a:spcBef>
              <a:spcAft>
                <a:spcPts val="0"/>
              </a:spcAft>
              <a:buClrTx/>
              <a:buSzPct val="100000"/>
              <a:buFontTx/>
              <a:buNone/>
              <a:defRPr/>
            </a:pPr>
            <a:r>
              <a:rPr kumimoji="0" lang="en-US" altLang="zh-CN"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OAuth2.0</a:t>
            </a:r>
            <a:endParaRPr kumimoji="0" lang="en-US" altLang="zh-CN"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Pct val="100000"/>
              <a:buFontTx/>
              <a:buNone/>
              <a:defRPr/>
            </a:pPr>
            <a:r>
              <a:rPr kumimoji="0" lang="zh-CN" altLang="en-US"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ユーザーシステム</a:t>
            </a:r>
            <a:endParaRPr kumimoji="0" lang="zh-CN" altLang="en-US"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24"/>
          <p:cNvSpPr/>
          <p:nvPr>
            <p:custDataLst>
              <p:tags r:id="rId3"/>
            </p:custDataLst>
          </p:nvPr>
        </p:nvSpPr>
        <p:spPr bwMode="auto">
          <a:xfrm>
            <a:off x="1256030" y="2918460"/>
            <a:ext cx="3606800" cy="147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marR="0" lvl="0" indent="-285750" defTabSz="914400" fontAlgn="auto" latinLnBrk="1">
              <a:lnSpc>
                <a:spcPct val="170000"/>
              </a:lnSpc>
              <a:spcBef>
                <a:spcPts val="0"/>
              </a:spcBef>
              <a:spcAft>
                <a:spcPts val="0"/>
              </a:spcAft>
              <a:buClrTx/>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sym typeface="+mn-ea"/>
              </a:rPr>
              <a:t>標準ユーザー認証プロトコル</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sym typeface="+mn-ea"/>
            </a:endParaRPr>
          </a:p>
          <a:p>
            <a:pPr marR="0" lvl="0" indent="0" defTabSz="914400" fontAlgn="auto" latinLnBrk="1">
              <a:lnSpc>
                <a:spcPct val="170000"/>
              </a:lnSpc>
              <a:spcBef>
                <a:spcPts val="0"/>
              </a:spcBef>
              <a:spcAft>
                <a:spcPts val="0"/>
              </a:spcAft>
              <a:buClrTx/>
              <a:buSzPct val="100000"/>
              <a:buFont typeface="Wingdings" panose="05000000000000000000" pitchFamily="2" charset="2"/>
              <a:buNone/>
              <a:defRPr/>
            </a:pPr>
            <a:r>
              <a:rPr lang="ja-JP" altLang="en-US" sz="1200" b="1"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1200" b="1" dirty="0">
                <a:solidFill>
                  <a:schemeClr val="bg1">
                    <a:lumMod val="50000"/>
                  </a:schemeClr>
                </a:solidFill>
                <a:latin typeface="微软雅黑" panose="020B0503020204020204" pitchFamily="34" charset="-122"/>
                <a:ea typeface="微软雅黑" panose="020B0503020204020204" pitchFamily="34" charset="-122"/>
                <a:sym typeface="+mn-ea"/>
              </a:rPr>
              <a:t>(OAuth2.0 )</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a:p>
            <a:pPr marL="285750" marR="0" lvl="0" indent="-285750" defTabSz="914400" fontAlgn="auto" latinLnBrk="1">
              <a:lnSpc>
                <a:spcPct val="170000"/>
              </a:lnSpc>
              <a:spcBef>
                <a:spcPts val="0"/>
              </a:spcBef>
              <a:spcAft>
                <a:spcPts val="0"/>
              </a:spcAft>
              <a:buClrTx/>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ユーザー情報の漏洩を防止</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a:p>
            <a:pPr marL="285750" marR="0" lvl="0" indent="-285750" defTabSz="914400" fontAlgn="auto" latinLnBrk="1">
              <a:lnSpc>
                <a:spcPct val="170000"/>
              </a:lnSpc>
              <a:spcBef>
                <a:spcPts val="0"/>
              </a:spcBef>
              <a:spcAft>
                <a:spcPts val="0"/>
              </a:spcAft>
              <a:buClrTx/>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認定されたセキュリティ保証</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a:p>
            <a:pPr marL="285750" marR="0" lvl="0" indent="-285750" algn="l" defTabSz="913765" rtl="0" eaLnBrk="1" fontAlgn="auto" latinLnBrk="0" hangingPunct="1">
              <a:lnSpc>
                <a:spcPct val="130000"/>
              </a:lnSpc>
              <a:spcBef>
                <a:spcPts val="0"/>
              </a:spcBef>
              <a:spcAft>
                <a:spcPts val="0"/>
              </a:spcAft>
              <a:buClrTx/>
              <a:buSzPct val="100000"/>
              <a:buFont typeface="Wingdings" panose="05000000000000000000" charset="0"/>
              <a:buChar char="Ø"/>
              <a:defRPr/>
            </a:pPr>
            <a:endParaRPr kumimoji="0" lang="zh-CN" altLang="en-US" sz="1200" b="1" i="0" u="none" strike="noStrike" kern="1200" cap="none" spc="100" normalizeH="0" baseline="0" noProof="0" dirty="0">
              <a:ln>
                <a:noFill/>
              </a:ln>
              <a:solidFill>
                <a:schemeClr val="bg1">
                  <a:lumMod val="50000"/>
                </a:schemeClr>
              </a:solidFill>
              <a:effectLst/>
              <a:uLnTx/>
              <a:uFillTx/>
              <a:latin typeface="微软雅黑" panose="020B0503020204020204" pitchFamily="34" charset="-122"/>
              <a:ea typeface="微软雅黑" panose="020B0503020204020204" pitchFamily="34" charset="-122"/>
            </a:endParaRPr>
          </a:p>
        </p:txBody>
      </p:sp>
      <p:grpSp>
        <p:nvGrpSpPr>
          <p:cNvPr id="3" name="组合 2"/>
          <p:cNvGrpSpPr/>
          <p:nvPr/>
        </p:nvGrpSpPr>
        <p:grpSpPr>
          <a:xfrm>
            <a:off x="4862830" y="1721485"/>
            <a:ext cx="3726180" cy="3743325"/>
            <a:chOff x="7246" y="3079"/>
            <a:chExt cx="3959" cy="5283"/>
          </a:xfrm>
        </p:grpSpPr>
        <p:sp>
          <p:nvSpPr>
            <p:cNvPr id="4" name="圆角矩形 10"/>
            <p:cNvSpPr/>
            <p:nvPr>
              <p:custDataLst>
                <p:tags r:id="rId4"/>
              </p:custDataLst>
            </p:nvPr>
          </p:nvSpPr>
          <p:spPr>
            <a:xfrm>
              <a:off x="7246" y="3079"/>
              <a:ext cx="2794" cy="5283"/>
            </a:xfrm>
            <a:prstGeom prst="roundRect">
              <a:avLst>
                <a:gd name="adj" fmla="val 5758"/>
              </a:avLst>
            </a:prstGeom>
            <a:solidFill>
              <a:srgbClr val="FFFFFF"/>
            </a:solidFill>
            <a:ln w="25400" cap="flat" cmpd="sng" algn="ctr">
              <a:no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29" name="圆角矩形 20"/>
            <p:cNvSpPr/>
            <p:nvPr>
              <p:custDataLst>
                <p:tags r:id="rId5"/>
              </p:custDataLst>
            </p:nvPr>
          </p:nvSpPr>
          <p:spPr>
            <a:xfrm>
              <a:off x="7459" y="7009"/>
              <a:ext cx="2184" cy="1121"/>
            </a:xfrm>
            <a:prstGeom prst="roundRect">
              <a:avLst/>
            </a:prstGeom>
            <a:solidFill>
              <a:srgbClr val="FF0000"/>
            </a:solidFill>
            <a:ln w="25400" cap="flat" cmpd="sng" algn="ctr">
              <a:noFill/>
              <a:prstDash val="solid"/>
            </a:ln>
            <a:effectLst/>
          </p:spPr>
          <p:txBody>
            <a:bodyPr wrap="square" lIns="91440" tIns="45720" rIns="91440" bIns="45720" anchor="ctr">
              <a:noAutofit/>
            </a:bodyPr>
            <a:lstStyle/>
            <a:p>
              <a:pPr marL="0" marR="0" lvl="0" indent="0" algn="ctr" defTabSz="914400" eaLnBrk="1" fontAlgn="auto" latinLnBrk="0" hangingPunct="1">
                <a:lnSpc>
                  <a:spcPct val="100000"/>
                </a:lnSpc>
                <a:spcBef>
                  <a:spcPts val="0"/>
                </a:spcBef>
                <a:spcAft>
                  <a:spcPts val="0"/>
                </a:spcAft>
                <a:buClrTx/>
                <a:buSzPct val="100000"/>
                <a:buFontTx/>
                <a:buNone/>
                <a:defRPr/>
              </a:pPr>
              <a:r>
                <a:rPr kumimoji="0" lang="zh-CN" altLang="en-US"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サインイン</a:t>
              </a:r>
              <a:endParaRPr kumimoji="0" lang="zh-CN" altLang="en-US"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custDataLst>
                <p:tags r:id="rId6"/>
              </p:custDataLst>
            </p:nvPr>
          </p:nvSpPr>
          <p:spPr bwMode="auto">
            <a:xfrm>
              <a:off x="7284" y="4771"/>
              <a:ext cx="3921" cy="2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indent="-285750" defTabSz="914400" latinLnBrk="1">
                <a:lnSpc>
                  <a:spcPct val="160000"/>
                </a:lnSpc>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サードパーティのユーザーとの統合を促進</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defTabSz="914400" latinLnBrk="1">
                <a:lnSpc>
                  <a:spcPct val="160000"/>
                </a:lnSpc>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ユーザーの効率を向上</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defTabSz="914400" latinLnBrk="1">
                <a:lnSpc>
                  <a:spcPct val="160000"/>
                </a:lnSpc>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ユーザー管理</a:t>
              </a:r>
              <a:r>
                <a:rPr lang="ja-JP" altLang="en-US" sz="1200" b="1" dirty="0">
                  <a:solidFill>
                    <a:schemeClr val="bg1">
                      <a:lumMod val="50000"/>
                    </a:schemeClr>
                  </a:solidFill>
                  <a:latin typeface="微软雅黑" panose="020B0503020204020204" pitchFamily="34" charset="-122"/>
                  <a:ea typeface="微软雅黑" panose="020B0503020204020204" pitchFamily="34" charset="-122"/>
                </a:rPr>
                <a:t>の</a:t>
              </a: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簡素化</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defTabSz="914400" latinLnBrk="1">
                <a:lnSpc>
                  <a:spcPct val="160000"/>
                </a:lnSpc>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ユーザーリソースのセキュリティを確保</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 name="组合 8"/>
          <p:cNvGrpSpPr/>
          <p:nvPr/>
        </p:nvGrpSpPr>
        <p:grpSpPr>
          <a:xfrm>
            <a:off x="8547735" y="1748155"/>
            <a:ext cx="2682875" cy="3743325"/>
            <a:chOff x="11385" y="3079"/>
            <a:chExt cx="2794" cy="5283"/>
          </a:xfrm>
        </p:grpSpPr>
        <p:sp>
          <p:nvSpPr>
            <p:cNvPr id="33" name="圆角矩形 25"/>
            <p:cNvSpPr/>
            <p:nvPr>
              <p:custDataLst>
                <p:tags r:id="rId7"/>
              </p:custDataLst>
            </p:nvPr>
          </p:nvSpPr>
          <p:spPr>
            <a:xfrm>
              <a:off x="11385" y="3079"/>
              <a:ext cx="2794" cy="5283"/>
            </a:xfrm>
            <a:prstGeom prst="roundRect">
              <a:avLst>
                <a:gd name="adj" fmla="val 5758"/>
              </a:avLst>
            </a:prstGeom>
            <a:noFill/>
            <a:ln w="25400" cap="flat" cmpd="sng" algn="ctr">
              <a:no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34" name="圆角矩形 12"/>
            <p:cNvSpPr/>
            <p:nvPr>
              <p:custDataLst>
                <p:tags r:id="rId8"/>
              </p:custDataLst>
            </p:nvPr>
          </p:nvSpPr>
          <p:spPr>
            <a:xfrm>
              <a:off x="11582" y="6959"/>
              <a:ext cx="2174" cy="1134"/>
            </a:xfrm>
            <a:prstGeom prst="roundRect">
              <a:avLst/>
            </a:prstGeom>
            <a:solidFill>
              <a:srgbClr val="FF0000"/>
            </a:solidFill>
            <a:ln w="25400" cap="flat" cmpd="sng" algn="ctr">
              <a:noFill/>
              <a:prstDash val="solid"/>
            </a:ln>
            <a:effectLst/>
          </p:spPr>
          <p:txBody>
            <a:bodyPr wrap="square" lIns="91440" tIns="45720" rIns="91440" bIns="45720" anchor="ctr">
              <a:normAutofit/>
            </a:bodyPr>
            <a:lstStyle/>
            <a:p>
              <a:pPr marL="0" marR="0" lvl="0" indent="0" algn="ctr" defTabSz="914400" eaLnBrk="1" fontAlgn="auto" latinLnBrk="0" hangingPunct="1">
                <a:lnSpc>
                  <a:spcPct val="100000"/>
                </a:lnSpc>
                <a:spcBef>
                  <a:spcPts val="0"/>
                </a:spcBef>
                <a:spcAft>
                  <a:spcPts val="0"/>
                </a:spcAft>
                <a:buClrTx/>
                <a:buSzPct val="100000"/>
                <a:buFontTx/>
                <a:buNone/>
                <a:defRPr/>
              </a:pPr>
              <a:r>
                <a:rPr kumimoji="0" lang="zh-CN" altLang="en-US"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権限管理</a:t>
              </a:r>
              <a:endParaRPr kumimoji="0" lang="zh-CN" altLang="en-US" b="1" i="0" u="none" strike="noStrike" kern="0" cap="none" spc="10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custDataLst>
                <p:tags r:id="rId9"/>
              </p:custDataLst>
            </p:nvPr>
          </p:nvSpPr>
          <p:spPr bwMode="auto">
            <a:xfrm>
              <a:off x="11428" y="4771"/>
              <a:ext cx="2715" cy="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285750" indent="-285750" defTabSz="914400" latinLnBrk="1">
                <a:lnSpc>
                  <a:spcPct val="180000"/>
                </a:lnSpc>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ユーザーとリソースの設定権限</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defTabSz="914400" latinLnBrk="1">
                <a:lnSpc>
                  <a:spcPct val="180000"/>
                </a:lnSpc>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厳格な権限管理</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defTabSz="914400" latinLnBrk="1">
                <a:lnSpc>
                  <a:spcPct val="180000"/>
                </a:lnSpc>
                <a:buSzPct val="100000"/>
                <a:buFont typeface="Wingdings" panose="05000000000000000000" pitchFamily="2" charset="2"/>
                <a:buChar char="l"/>
                <a:defRPr/>
              </a:pPr>
              <a:r>
                <a:rPr lang="zh-CN" altLang="en-US" sz="1200" b="1" dirty="0">
                  <a:solidFill>
                    <a:schemeClr val="bg1">
                      <a:lumMod val="50000"/>
                    </a:schemeClr>
                  </a:solidFill>
                  <a:latin typeface="微软雅黑" panose="020B0503020204020204" pitchFamily="34" charset="-122"/>
                  <a:ea typeface="微软雅黑" panose="020B0503020204020204" pitchFamily="34" charset="-122"/>
                </a:rPr>
                <a:t>アクセス権とユーザーリソースを制限</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1" name="Freeform 25"/>
          <p:cNvSpPr>
            <a:spLocks noEditPoints="1"/>
          </p:cNvSpPr>
          <p:nvPr/>
        </p:nvSpPr>
        <p:spPr bwMode="auto">
          <a:xfrm>
            <a:off x="9383395" y="2000250"/>
            <a:ext cx="621665" cy="749935"/>
          </a:xfrm>
          <a:custGeom>
            <a:avLst/>
            <a:gdLst>
              <a:gd name="T0" fmla="*/ 279400 w 2214"/>
              <a:gd name="T1" fmla="*/ 671513 h 2664"/>
              <a:gd name="T2" fmla="*/ 271576 w 2214"/>
              <a:gd name="T3" fmla="*/ 668488 h 2664"/>
              <a:gd name="T4" fmla="*/ 137050 w 2214"/>
              <a:gd name="T5" fmla="*/ 587826 h 2664"/>
              <a:gd name="T6" fmla="*/ 43664 w 2214"/>
              <a:gd name="T7" fmla="*/ 485990 h 2664"/>
              <a:gd name="T8" fmla="*/ 0 w 2214"/>
              <a:gd name="T9" fmla="*/ 339285 h 2664"/>
              <a:gd name="T10" fmla="*/ 0 w 2214"/>
              <a:gd name="T11" fmla="*/ 60245 h 2664"/>
              <a:gd name="T12" fmla="*/ 21201 w 2214"/>
              <a:gd name="T13" fmla="*/ 60245 h 2664"/>
              <a:gd name="T14" fmla="*/ 128973 w 2214"/>
              <a:gd name="T15" fmla="*/ 53943 h 2664"/>
              <a:gd name="T16" fmla="*/ 264509 w 2214"/>
              <a:gd name="T17" fmla="*/ 14872 h 2664"/>
              <a:gd name="T18" fmla="*/ 279400 w 2214"/>
              <a:gd name="T19" fmla="*/ 0 h 2664"/>
              <a:gd name="T20" fmla="*/ 294291 w 2214"/>
              <a:gd name="T21" fmla="*/ 14872 h 2664"/>
              <a:gd name="T22" fmla="*/ 430332 w 2214"/>
              <a:gd name="T23" fmla="*/ 53943 h 2664"/>
              <a:gd name="T24" fmla="*/ 537599 w 2214"/>
              <a:gd name="T25" fmla="*/ 60245 h 2664"/>
              <a:gd name="T26" fmla="*/ 558800 w 2214"/>
              <a:gd name="T27" fmla="*/ 60245 h 2664"/>
              <a:gd name="T28" fmla="*/ 558800 w 2214"/>
              <a:gd name="T29" fmla="*/ 339285 h 2664"/>
              <a:gd name="T30" fmla="*/ 515136 w 2214"/>
              <a:gd name="T31" fmla="*/ 485990 h 2664"/>
              <a:gd name="T32" fmla="*/ 421750 w 2214"/>
              <a:gd name="T33" fmla="*/ 587826 h 2664"/>
              <a:gd name="T34" fmla="*/ 287224 w 2214"/>
              <a:gd name="T35" fmla="*/ 668488 h 2664"/>
              <a:gd name="T36" fmla="*/ 279400 w 2214"/>
              <a:gd name="T37" fmla="*/ 671513 h 2664"/>
              <a:gd name="T38" fmla="*/ 42150 w 2214"/>
              <a:gd name="T39" fmla="*/ 102088 h 2664"/>
              <a:gd name="T40" fmla="*/ 42150 w 2214"/>
              <a:gd name="T41" fmla="*/ 339285 h 2664"/>
              <a:gd name="T42" fmla="*/ 163299 w 2214"/>
              <a:gd name="T43" fmla="*/ 555057 h 2664"/>
              <a:gd name="T44" fmla="*/ 279400 w 2214"/>
              <a:gd name="T45" fmla="*/ 625888 h 2664"/>
              <a:gd name="T46" fmla="*/ 396258 w 2214"/>
              <a:gd name="T47" fmla="*/ 554301 h 2664"/>
              <a:gd name="T48" fmla="*/ 516650 w 2214"/>
              <a:gd name="T49" fmla="*/ 339285 h 2664"/>
              <a:gd name="T50" fmla="*/ 516650 w 2214"/>
              <a:gd name="T51" fmla="*/ 102088 h 2664"/>
              <a:gd name="T52" fmla="*/ 425536 w 2214"/>
              <a:gd name="T53" fmla="*/ 95786 h 2664"/>
              <a:gd name="T54" fmla="*/ 279400 w 2214"/>
              <a:gd name="T55" fmla="*/ 56464 h 2664"/>
              <a:gd name="T56" fmla="*/ 133264 w 2214"/>
              <a:gd name="T57" fmla="*/ 95786 h 2664"/>
              <a:gd name="T58" fmla="*/ 42150 w 2214"/>
              <a:gd name="T59" fmla="*/ 102088 h 2664"/>
              <a:gd name="T60" fmla="*/ 317764 w 2214"/>
              <a:gd name="T61" fmla="*/ 109650 h 2664"/>
              <a:gd name="T62" fmla="*/ 159008 w 2214"/>
              <a:gd name="T63" fmla="*/ 379617 h 2664"/>
              <a:gd name="T64" fmla="*/ 300096 w 2214"/>
              <a:gd name="T65" fmla="*/ 315087 h 2664"/>
              <a:gd name="T66" fmla="*/ 264761 w 2214"/>
              <a:gd name="T67" fmla="*/ 544218 h 2664"/>
              <a:gd name="T68" fmla="*/ 441184 w 2214"/>
              <a:gd name="T69" fmla="*/ 215267 h 2664"/>
              <a:gd name="T70" fmla="*/ 311706 w 2214"/>
              <a:gd name="T71" fmla="*/ 244759 h 2664"/>
              <a:gd name="T72" fmla="*/ 317764 w 2214"/>
              <a:gd name="T73" fmla="*/ 109650 h 2664"/>
              <a:gd name="T74" fmla="*/ 317764 w 2214"/>
              <a:gd name="T75" fmla="*/ 109650 h 2664"/>
              <a:gd name="T76" fmla="*/ 317764 w 2214"/>
              <a:gd name="T77" fmla="*/ 109650 h 266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214" h="2664">
                <a:moveTo>
                  <a:pt x="1107" y="2664"/>
                </a:moveTo>
                <a:cubicBezTo>
                  <a:pt x="1076" y="2652"/>
                  <a:pt x="1076" y="2652"/>
                  <a:pt x="1076" y="2652"/>
                </a:cubicBezTo>
                <a:cubicBezTo>
                  <a:pt x="1065" y="2647"/>
                  <a:pt x="806" y="2542"/>
                  <a:pt x="543" y="2332"/>
                </a:cubicBezTo>
                <a:cubicBezTo>
                  <a:pt x="387" y="2208"/>
                  <a:pt x="262" y="2072"/>
                  <a:pt x="173" y="1928"/>
                </a:cubicBezTo>
                <a:cubicBezTo>
                  <a:pt x="58" y="1744"/>
                  <a:pt x="0" y="1549"/>
                  <a:pt x="0" y="1346"/>
                </a:cubicBezTo>
                <a:cubicBezTo>
                  <a:pt x="0" y="239"/>
                  <a:pt x="0" y="239"/>
                  <a:pt x="0" y="239"/>
                </a:cubicBezTo>
                <a:cubicBezTo>
                  <a:pt x="84" y="239"/>
                  <a:pt x="84" y="239"/>
                  <a:pt x="84" y="239"/>
                </a:cubicBezTo>
                <a:cubicBezTo>
                  <a:pt x="86" y="239"/>
                  <a:pt x="288" y="239"/>
                  <a:pt x="511" y="214"/>
                </a:cubicBezTo>
                <a:cubicBezTo>
                  <a:pt x="885" y="172"/>
                  <a:pt x="1008" y="99"/>
                  <a:pt x="1048" y="59"/>
                </a:cubicBezTo>
                <a:cubicBezTo>
                  <a:pt x="1107" y="0"/>
                  <a:pt x="1107" y="0"/>
                  <a:pt x="1107" y="0"/>
                </a:cubicBezTo>
                <a:cubicBezTo>
                  <a:pt x="1166" y="59"/>
                  <a:pt x="1166" y="59"/>
                  <a:pt x="1166" y="59"/>
                </a:cubicBezTo>
                <a:cubicBezTo>
                  <a:pt x="1206" y="99"/>
                  <a:pt x="1329" y="172"/>
                  <a:pt x="1705" y="214"/>
                </a:cubicBezTo>
                <a:cubicBezTo>
                  <a:pt x="1928" y="239"/>
                  <a:pt x="2128" y="239"/>
                  <a:pt x="2130" y="239"/>
                </a:cubicBezTo>
                <a:cubicBezTo>
                  <a:pt x="2214" y="239"/>
                  <a:pt x="2214" y="239"/>
                  <a:pt x="2214" y="239"/>
                </a:cubicBezTo>
                <a:cubicBezTo>
                  <a:pt x="2214" y="1346"/>
                  <a:pt x="2214" y="1346"/>
                  <a:pt x="2214" y="1346"/>
                </a:cubicBezTo>
                <a:cubicBezTo>
                  <a:pt x="2214" y="1549"/>
                  <a:pt x="2156" y="1744"/>
                  <a:pt x="2041" y="1928"/>
                </a:cubicBezTo>
                <a:cubicBezTo>
                  <a:pt x="1951" y="2072"/>
                  <a:pt x="1827" y="2208"/>
                  <a:pt x="1671" y="2332"/>
                </a:cubicBezTo>
                <a:cubicBezTo>
                  <a:pt x="1408" y="2542"/>
                  <a:pt x="1149" y="2647"/>
                  <a:pt x="1138" y="2652"/>
                </a:cubicBezTo>
                <a:cubicBezTo>
                  <a:pt x="1107" y="2664"/>
                  <a:pt x="1107" y="2664"/>
                  <a:pt x="1107" y="2664"/>
                </a:cubicBezTo>
                <a:close/>
                <a:moveTo>
                  <a:pt x="167" y="405"/>
                </a:moveTo>
                <a:cubicBezTo>
                  <a:pt x="167" y="1346"/>
                  <a:pt x="167" y="1346"/>
                  <a:pt x="167" y="1346"/>
                </a:cubicBezTo>
                <a:cubicBezTo>
                  <a:pt x="167" y="1659"/>
                  <a:pt x="329" y="1947"/>
                  <a:pt x="647" y="2202"/>
                </a:cubicBezTo>
                <a:cubicBezTo>
                  <a:pt x="840" y="2356"/>
                  <a:pt x="1033" y="2450"/>
                  <a:pt x="1107" y="2483"/>
                </a:cubicBezTo>
                <a:cubicBezTo>
                  <a:pt x="1181" y="2450"/>
                  <a:pt x="1377" y="2354"/>
                  <a:pt x="1570" y="2199"/>
                </a:cubicBezTo>
                <a:cubicBezTo>
                  <a:pt x="1886" y="1945"/>
                  <a:pt x="2047" y="1658"/>
                  <a:pt x="2047" y="1346"/>
                </a:cubicBezTo>
                <a:cubicBezTo>
                  <a:pt x="2047" y="405"/>
                  <a:pt x="2047" y="405"/>
                  <a:pt x="2047" y="405"/>
                </a:cubicBezTo>
                <a:cubicBezTo>
                  <a:pt x="1965" y="403"/>
                  <a:pt x="1831" y="396"/>
                  <a:pt x="1686" y="380"/>
                </a:cubicBezTo>
                <a:cubicBezTo>
                  <a:pt x="1412" y="350"/>
                  <a:pt x="1221" y="299"/>
                  <a:pt x="1107" y="224"/>
                </a:cubicBezTo>
                <a:cubicBezTo>
                  <a:pt x="993" y="299"/>
                  <a:pt x="802" y="350"/>
                  <a:pt x="528" y="380"/>
                </a:cubicBezTo>
                <a:cubicBezTo>
                  <a:pt x="383" y="396"/>
                  <a:pt x="249" y="403"/>
                  <a:pt x="167" y="405"/>
                </a:cubicBezTo>
                <a:close/>
                <a:moveTo>
                  <a:pt x="1259" y="435"/>
                </a:moveTo>
                <a:cubicBezTo>
                  <a:pt x="630" y="1506"/>
                  <a:pt x="630" y="1506"/>
                  <a:pt x="630" y="1506"/>
                </a:cubicBezTo>
                <a:cubicBezTo>
                  <a:pt x="1189" y="1250"/>
                  <a:pt x="1189" y="1250"/>
                  <a:pt x="1189" y="1250"/>
                </a:cubicBezTo>
                <a:cubicBezTo>
                  <a:pt x="1049" y="2159"/>
                  <a:pt x="1049" y="2159"/>
                  <a:pt x="1049" y="2159"/>
                </a:cubicBezTo>
                <a:cubicBezTo>
                  <a:pt x="1748" y="854"/>
                  <a:pt x="1748" y="854"/>
                  <a:pt x="1748" y="854"/>
                </a:cubicBezTo>
                <a:cubicBezTo>
                  <a:pt x="1235" y="971"/>
                  <a:pt x="1235" y="971"/>
                  <a:pt x="1235" y="971"/>
                </a:cubicBezTo>
                <a:cubicBezTo>
                  <a:pt x="1259" y="435"/>
                  <a:pt x="1259" y="435"/>
                  <a:pt x="1259" y="435"/>
                </a:cubicBezTo>
                <a:close/>
                <a:moveTo>
                  <a:pt x="1259" y="435"/>
                </a:moveTo>
                <a:cubicBezTo>
                  <a:pt x="1259" y="435"/>
                  <a:pt x="1259" y="435"/>
                  <a:pt x="1259" y="435"/>
                </a:cubicBezTo>
              </a:path>
            </a:pathLst>
          </a:custGeom>
          <a:solidFill>
            <a:srgbClr val="F85208"/>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a:ea typeface="宋体" panose="02010600030101010101" pitchFamily="2" charset="-122"/>
            </a:endParaRPr>
          </a:p>
        </p:txBody>
      </p:sp>
      <p:pic>
        <p:nvPicPr>
          <p:cNvPr id="12" name="图片 11" descr="未标题-1"/>
          <p:cNvPicPr>
            <a:picLocks noChangeAspect="1"/>
          </p:cNvPicPr>
          <p:nvPr/>
        </p:nvPicPr>
        <p:blipFill>
          <a:blip r:embed="rId10"/>
          <a:stretch>
            <a:fillRect/>
          </a:stretch>
        </p:blipFill>
        <p:spPr>
          <a:xfrm>
            <a:off x="2075815" y="1950720"/>
            <a:ext cx="795655" cy="799465"/>
          </a:xfrm>
          <a:prstGeom prst="rect">
            <a:avLst/>
          </a:prstGeom>
        </p:spPr>
      </p:pic>
      <p:pic>
        <p:nvPicPr>
          <p:cNvPr id="14" name="图片 13" descr="教练登录 (2)"/>
          <p:cNvPicPr>
            <a:picLocks noChangeAspect="1"/>
          </p:cNvPicPr>
          <p:nvPr/>
        </p:nvPicPr>
        <p:blipFill>
          <a:blip r:embed="rId11"/>
          <a:stretch>
            <a:fillRect/>
          </a:stretch>
        </p:blipFill>
        <p:spPr>
          <a:xfrm>
            <a:off x="5706745" y="1858010"/>
            <a:ext cx="828675" cy="930275"/>
          </a:xfrm>
          <a:prstGeom prst="rect">
            <a:avLst/>
          </a:prstGeom>
        </p:spPr>
      </p:pic>
      <p:sp>
        <p:nvSpPr>
          <p:cNvPr id="15" name="文本框 14"/>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機能</a:t>
            </a:r>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：ユーザーと権限の管理</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 name="组合 5"/>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18795" y="903605"/>
            <a:ext cx="11194415" cy="5613400"/>
            <a:chOff x="817" y="1423"/>
            <a:chExt cx="17629" cy="8840"/>
          </a:xfrm>
        </p:grpSpPr>
        <p:pic>
          <p:nvPicPr>
            <p:cNvPr id="16" name="图片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17" name="直接连接符 16"/>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0" name="直接连接符 2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504950" y="1447165"/>
            <a:ext cx="8817610" cy="2587625"/>
            <a:chOff x="1066054" y="1111444"/>
            <a:chExt cx="9768094" cy="2866455"/>
          </a:xfrm>
        </p:grpSpPr>
        <p:sp>
          <p:nvSpPr>
            <p:cNvPr id="5" name="任意多边形 16"/>
            <p:cNvSpPr/>
            <p:nvPr>
              <p:custDataLst>
                <p:tags r:id="rId1"/>
              </p:custDataLst>
            </p:nvPr>
          </p:nvSpPr>
          <p:spPr bwMode="auto">
            <a:xfrm rot="18900000">
              <a:off x="3347777" y="1398915"/>
              <a:ext cx="2294285" cy="228927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chemeClr val="tx1">
                <a:lumMod val="75000"/>
                <a:lumOff val="25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7" name="任意多边形 16"/>
            <p:cNvSpPr/>
            <p:nvPr>
              <p:custDataLst>
                <p:tags r:id="rId2"/>
              </p:custDataLst>
            </p:nvPr>
          </p:nvSpPr>
          <p:spPr bwMode="auto">
            <a:xfrm rot="18900000">
              <a:off x="6174335" y="1398915"/>
              <a:ext cx="2294285" cy="2289277"/>
            </a:xfrm>
            <a:custGeom>
              <a:avLst/>
              <a:gdLst>
                <a:gd name="T0" fmla="*/ 996 w 1102"/>
                <a:gd name="T1" fmla="*/ 996 h 1102"/>
                <a:gd name="T2" fmla="*/ 996 w 1102"/>
                <a:gd name="T3" fmla="*/ 996 h 1102"/>
                <a:gd name="T4" fmla="*/ 996 w 1102"/>
                <a:gd name="T5" fmla="*/ 611 h 1102"/>
                <a:gd name="T6" fmla="*/ 492 w 1102"/>
                <a:gd name="T7" fmla="*/ 106 h 1102"/>
                <a:gd name="T8" fmla="*/ 106 w 1102"/>
                <a:gd name="T9" fmla="*/ 106 h 1102"/>
                <a:gd name="T10" fmla="*/ 106 w 1102"/>
                <a:gd name="T11" fmla="*/ 106 h 1102"/>
                <a:gd name="T12" fmla="*/ 106 w 1102"/>
                <a:gd name="T13" fmla="*/ 492 h 1102"/>
                <a:gd name="T14" fmla="*/ 611 w 1102"/>
                <a:gd name="T15" fmla="*/ 996 h 1102"/>
                <a:gd name="T16" fmla="*/ 996 w 1102"/>
                <a:gd name="T17" fmla="*/ 996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2" h="1102">
                  <a:moveTo>
                    <a:pt x="996" y="996"/>
                  </a:moveTo>
                  <a:cubicBezTo>
                    <a:pt x="996" y="996"/>
                    <a:pt x="996" y="996"/>
                    <a:pt x="996" y="996"/>
                  </a:cubicBezTo>
                  <a:cubicBezTo>
                    <a:pt x="1102" y="890"/>
                    <a:pt x="1102" y="717"/>
                    <a:pt x="996" y="611"/>
                  </a:cubicBezTo>
                  <a:cubicBezTo>
                    <a:pt x="492" y="106"/>
                    <a:pt x="492" y="106"/>
                    <a:pt x="492" y="106"/>
                  </a:cubicBezTo>
                  <a:cubicBezTo>
                    <a:pt x="386" y="0"/>
                    <a:pt x="212" y="0"/>
                    <a:pt x="106" y="106"/>
                  </a:cubicBezTo>
                  <a:cubicBezTo>
                    <a:pt x="106" y="106"/>
                    <a:pt x="106" y="106"/>
                    <a:pt x="106" y="106"/>
                  </a:cubicBezTo>
                  <a:cubicBezTo>
                    <a:pt x="0" y="212"/>
                    <a:pt x="0" y="386"/>
                    <a:pt x="106" y="492"/>
                  </a:cubicBezTo>
                  <a:cubicBezTo>
                    <a:pt x="611" y="996"/>
                    <a:pt x="611" y="996"/>
                    <a:pt x="611" y="996"/>
                  </a:cubicBezTo>
                  <a:cubicBezTo>
                    <a:pt x="717" y="1102"/>
                    <a:pt x="890" y="1102"/>
                    <a:pt x="996" y="996"/>
                  </a:cubicBezTo>
                  <a:close/>
                </a:path>
              </a:pathLst>
            </a:custGeom>
            <a:solidFill>
              <a:schemeClr val="tx1">
                <a:lumMod val="75000"/>
                <a:lumOff val="25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8" name="椭圆 7"/>
            <p:cNvSpPr/>
            <p:nvPr>
              <p:custDataLst>
                <p:tags r:id="rId3"/>
              </p:custDataLst>
            </p:nvPr>
          </p:nvSpPr>
          <p:spPr bwMode="auto">
            <a:xfrm>
              <a:off x="4511054" y="1111444"/>
              <a:ext cx="2871964" cy="2866455"/>
            </a:xfrm>
            <a:prstGeom prst="ellipse">
              <a:avLst/>
            </a:prstGeom>
            <a:solidFill>
              <a:sysClr val="window" lastClr="FFFFFF">
                <a:lumMod val="95000"/>
              </a:sys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9" name="椭圆 8"/>
            <p:cNvSpPr/>
            <p:nvPr>
              <p:custDataLst>
                <p:tags r:id="rId4"/>
              </p:custDataLst>
            </p:nvPr>
          </p:nvSpPr>
          <p:spPr bwMode="auto">
            <a:xfrm>
              <a:off x="4606934" y="1207321"/>
              <a:ext cx="2680206" cy="267469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10" name="任意多边形: 形状 33"/>
            <p:cNvSpPr/>
            <p:nvPr>
              <p:custDataLst>
                <p:tags r:id="rId5"/>
              </p:custDataLst>
            </p:nvPr>
          </p:nvSpPr>
          <p:spPr>
            <a:xfrm rot="5400000">
              <a:off x="4086723" y="1951241"/>
              <a:ext cx="2455236" cy="1187713"/>
            </a:xfrm>
            <a:custGeom>
              <a:avLst/>
              <a:gdLst>
                <a:gd name="connsiteX0" fmla="*/ 0 w 2700759"/>
                <a:gd name="connsiteY0" fmla="*/ 0 h 1306484"/>
                <a:gd name="connsiteX1" fmla="*/ 2700759 w 2700759"/>
                <a:gd name="connsiteY1" fmla="*/ 0 h 1306484"/>
                <a:gd name="connsiteX2" fmla="*/ 2696109 w 2700759"/>
                <a:gd name="connsiteY2" fmla="*/ 92077 h 1306484"/>
                <a:gd name="connsiteX3" fmla="*/ 1350380 w 2700759"/>
                <a:gd name="connsiteY3" fmla="*/ 1306484 h 1306484"/>
                <a:gd name="connsiteX4" fmla="*/ 4650 w 2700759"/>
                <a:gd name="connsiteY4" fmla="*/ 92077 h 1306484"/>
                <a:gd name="connsiteX5" fmla="*/ 0 w 2700759"/>
                <a:gd name="connsiteY5" fmla="*/ 0 h 130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759" h="1306484">
                  <a:moveTo>
                    <a:pt x="0" y="0"/>
                  </a:moveTo>
                  <a:lnTo>
                    <a:pt x="2700759" y="0"/>
                  </a:lnTo>
                  <a:lnTo>
                    <a:pt x="2696109" y="92077"/>
                  </a:lnTo>
                  <a:cubicBezTo>
                    <a:pt x="2626837" y="774191"/>
                    <a:pt x="2050770" y="1306484"/>
                    <a:pt x="1350380" y="1306484"/>
                  </a:cubicBezTo>
                  <a:cubicBezTo>
                    <a:pt x="649989" y="1306484"/>
                    <a:pt x="73922" y="774191"/>
                    <a:pt x="4650" y="92077"/>
                  </a:cubicBezTo>
                  <a:lnTo>
                    <a:pt x="0" y="0"/>
                  </a:lnTo>
                  <a:close/>
                </a:path>
              </a:pathLst>
            </a:custGeom>
            <a:solidFill>
              <a:srgbClr val="FF000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任意多边形: 形状 32"/>
            <p:cNvSpPr/>
            <p:nvPr>
              <p:custDataLst>
                <p:tags r:id="rId6"/>
              </p:custDataLst>
            </p:nvPr>
          </p:nvSpPr>
          <p:spPr>
            <a:xfrm rot="5400000">
              <a:off x="5358491" y="1951241"/>
              <a:ext cx="2455236" cy="1187713"/>
            </a:xfrm>
            <a:custGeom>
              <a:avLst/>
              <a:gdLst>
                <a:gd name="connsiteX0" fmla="*/ 0 w 2700759"/>
                <a:gd name="connsiteY0" fmla="*/ 1306484 h 1306484"/>
                <a:gd name="connsiteX1" fmla="*/ 4650 w 2700759"/>
                <a:gd name="connsiteY1" fmla="*/ 1214407 h 1306484"/>
                <a:gd name="connsiteX2" fmla="*/ 1350380 w 2700759"/>
                <a:gd name="connsiteY2" fmla="*/ 0 h 1306484"/>
                <a:gd name="connsiteX3" fmla="*/ 2696109 w 2700759"/>
                <a:gd name="connsiteY3" fmla="*/ 1214407 h 1306484"/>
                <a:gd name="connsiteX4" fmla="*/ 2700759 w 2700759"/>
                <a:gd name="connsiteY4" fmla="*/ 1306484 h 1306484"/>
                <a:gd name="connsiteX5" fmla="*/ 0 w 2700759"/>
                <a:gd name="connsiteY5" fmla="*/ 1306484 h 130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759" h="1306484">
                  <a:moveTo>
                    <a:pt x="0" y="1306484"/>
                  </a:moveTo>
                  <a:lnTo>
                    <a:pt x="4650" y="1214407"/>
                  </a:lnTo>
                  <a:cubicBezTo>
                    <a:pt x="73922" y="532293"/>
                    <a:pt x="649989" y="0"/>
                    <a:pt x="1350380" y="0"/>
                  </a:cubicBezTo>
                  <a:cubicBezTo>
                    <a:pt x="2050770" y="0"/>
                    <a:pt x="2626837" y="532293"/>
                    <a:pt x="2696109" y="1214407"/>
                  </a:cubicBezTo>
                  <a:lnTo>
                    <a:pt x="2700759" y="1306484"/>
                  </a:lnTo>
                  <a:lnTo>
                    <a:pt x="0" y="1306484"/>
                  </a:lnTo>
                  <a:close/>
                </a:path>
              </a:pathLst>
            </a:custGeom>
            <a:solidFill>
              <a:srgbClr val="FF0000"/>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文本框 41"/>
            <p:cNvSpPr txBox="1"/>
            <p:nvPr>
              <p:custDataLst>
                <p:tags r:id="rId7"/>
              </p:custDataLst>
            </p:nvPr>
          </p:nvSpPr>
          <p:spPr>
            <a:xfrm>
              <a:off x="4768444" y="2274860"/>
              <a:ext cx="591127" cy="581660"/>
            </a:xfrm>
            <a:prstGeom prst="rect">
              <a:avLst/>
            </a:prstGeom>
            <a:noFill/>
          </p:spPr>
          <p:txBody>
            <a:bodyPr wrap="square" rtlCol="0" anchor="ctr" anchorCtr="0">
              <a:normAutofit fontScale="87500" lnSpcReduction="20000"/>
            </a:bodyPr>
            <a:lstStyle/>
            <a:p>
              <a:pPr algn="ctr"/>
              <a:r>
                <a:rPr lang="en-US" altLang="zh-CN" sz="3600" b="1" dirty="0">
                  <a:solidFill>
                    <a:sysClr val="window" lastClr="FFFFFF"/>
                  </a:solidFill>
                  <a:latin typeface="微软雅黑" panose="020B0503020204020204" pitchFamily="34" charset="-122"/>
                  <a:ea typeface="微软雅黑" panose="020B0503020204020204" pitchFamily="34" charset="-122"/>
                </a:rPr>
                <a:t>1</a:t>
              </a:r>
              <a:endParaRPr lang="zh-CN" altLang="en-US" sz="3600" b="1" dirty="0">
                <a:solidFill>
                  <a:sysClr val="window" lastClr="FFFFFF"/>
                </a:solidFill>
                <a:latin typeface="微软雅黑" panose="020B0503020204020204" pitchFamily="34" charset="-122"/>
                <a:ea typeface="微软雅黑" panose="020B0503020204020204" pitchFamily="34" charset="-122"/>
              </a:endParaRPr>
            </a:p>
          </p:txBody>
        </p:sp>
        <p:sp>
          <p:nvSpPr>
            <p:cNvPr id="13" name="文本框 34"/>
            <p:cNvSpPr txBox="1"/>
            <p:nvPr>
              <p:custDataLst>
                <p:tags r:id="rId8"/>
              </p:custDataLst>
            </p:nvPr>
          </p:nvSpPr>
          <p:spPr>
            <a:xfrm>
              <a:off x="1066054" y="2398003"/>
              <a:ext cx="1960513" cy="401655"/>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gn="r">
                <a:lnSpc>
                  <a:spcPct val="120000"/>
                </a:lnSpc>
              </a:pPr>
              <a:r>
                <a:rPr sz="1700" b="1" spc="300" dirty="0">
                  <a:solidFill>
                    <a:schemeClr val="tx1">
                      <a:lumMod val="75000"/>
                      <a:lumOff val="25000"/>
                    </a:schemeClr>
                  </a:solidFill>
                  <a:latin typeface="微软雅黑" panose="020B0503020204020204" pitchFamily="34" charset="-122"/>
                  <a:ea typeface="微软雅黑" panose="020B0503020204020204" pitchFamily="34" charset="-122"/>
                  <a:cs typeface="+mj-cs"/>
                </a:rPr>
                <a:t>PCでのグラフィカル構成</a:t>
              </a:r>
              <a:endParaRPr sz="1700" b="1" spc="30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4" name="文本框 37"/>
            <p:cNvSpPr txBox="1"/>
            <p:nvPr>
              <p:custDataLst>
                <p:tags r:id="rId9"/>
              </p:custDataLst>
            </p:nvPr>
          </p:nvSpPr>
          <p:spPr>
            <a:xfrm>
              <a:off x="8718877" y="2496481"/>
              <a:ext cx="2115271" cy="401655"/>
            </a:xfrm>
            <a:prstGeom prst="rect">
              <a:avLst/>
            </a:prstGeom>
            <a:noFill/>
          </p:spPr>
          <p:txBody>
            <a:bodyPr wrap="square" lIns="90000" tIns="46800" rIns="90000" bIns="0" anchor="b" anchorCtr="0">
              <a:noAutofit/>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nSpc>
                  <a:spcPct val="120000"/>
                </a:lnSpc>
              </a:pPr>
              <a:r>
                <a:rPr lang="zh-CN" altLang="en-US" sz="1700" b="1" spc="300" dirty="0">
                  <a:solidFill>
                    <a:schemeClr val="tx1">
                      <a:lumMod val="75000"/>
                      <a:lumOff val="25000"/>
                    </a:schemeClr>
                  </a:solidFill>
                  <a:latin typeface="微软雅黑" panose="020B0503020204020204" pitchFamily="34" charset="-122"/>
                  <a:ea typeface="微软雅黑" panose="020B0503020204020204" pitchFamily="34" charset="-122"/>
                  <a:cs typeface="+mj-cs"/>
                </a:rPr>
                <a:t>モバイル</a:t>
              </a:r>
              <a:endParaRPr lang="zh-CN" altLang="en-US" sz="1700" b="1" spc="30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a:p>
              <a:pPr>
                <a:lnSpc>
                  <a:spcPct val="120000"/>
                </a:lnSpc>
              </a:pPr>
              <a:r>
                <a:rPr lang="zh-CN" altLang="en-US" sz="1700" b="1" spc="300" dirty="0">
                  <a:solidFill>
                    <a:schemeClr val="tx1">
                      <a:lumMod val="75000"/>
                      <a:lumOff val="25000"/>
                    </a:schemeClr>
                  </a:solidFill>
                  <a:latin typeface="微软雅黑" panose="020B0503020204020204" pitchFamily="34" charset="-122"/>
                  <a:ea typeface="微软雅黑" panose="020B0503020204020204" pitchFamily="34" charset="-122"/>
                  <a:cs typeface="+mj-cs"/>
                </a:rPr>
                <a:t>ブラウジング</a:t>
              </a:r>
              <a:endParaRPr lang="zh-CN" altLang="en-US" sz="1700" b="1" spc="300" dirty="0">
                <a:solidFill>
                  <a:schemeClr val="tx1">
                    <a:lumMod val="75000"/>
                    <a:lumOff val="25000"/>
                  </a:schemeClr>
                </a:solidFill>
                <a:latin typeface="微软雅黑" panose="020B0503020204020204" pitchFamily="34" charset="-122"/>
                <a:ea typeface="微软雅黑" panose="020B0503020204020204" pitchFamily="34" charset="-122"/>
                <a:cs typeface="+mj-cs"/>
              </a:endParaRPr>
            </a:p>
          </p:txBody>
        </p:sp>
        <p:sp>
          <p:nvSpPr>
            <p:cNvPr id="15" name="文本框 3"/>
            <p:cNvSpPr txBox="1"/>
            <p:nvPr>
              <p:custDataLst>
                <p:tags r:id="rId10"/>
              </p:custDataLst>
            </p:nvPr>
          </p:nvSpPr>
          <p:spPr>
            <a:xfrm>
              <a:off x="6460904" y="2257621"/>
              <a:ext cx="591127" cy="581660"/>
            </a:xfrm>
            <a:prstGeom prst="rect">
              <a:avLst/>
            </a:prstGeom>
            <a:noFill/>
          </p:spPr>
          <p:txBody>
            <a:bodyPr wrap="square" rtlCol="0" anchor="ctr" anchorCtr="0">
              <a:normAutofit fontScale="87500" lnSpcReduction="20000"/>
            </a:bodyPr>
            <a:lstStyle/>
            <a:p>
              <a:pPr algn="ctr"/>
              <a:r>
                <a:rPr lang="en-US" altLang="zh-CN" sz="3600" b="1" dirty="0">
                  <a:solidFill>
                    <a:sysClr val="window" lastClr="FFFFFF"/>
                  </a:solidFill>
                  <a:latin typeface="微软雅黑" panose="020B0503020204020204" pitchFamily="34" charset="-122"/>
                  <a:ea typeface="微软雅黑" panose="020B0503020204020204" pitchFamily="34" charset="-122"/>
                </a:rPr>
                <a:t>2</a:t>
              </a:r>
              <a:endParaRPr lang="zh-CN" altLang="en-US" sz="3600" b="1" dirty="0">
                <a:solidFill>
                  <a:sysClr val="window" lastClr="FFFFFF"/>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custDataLst>
                <p:tags r:id="rId11"/>
              </p:custDataLst>
            </p:nvPr>
          </p:nvPicPr>
          <p:blipFill>
            <a:blip r:embed="rId12">
              <a:extLst>
                <a:ext uri="{28A0092B-C50C-407E-A947-70E740481C1C}">
                  <a14:useLocalDpi xmlns:a14="http://schemas.microsoft.com/office/drawing/2010/main" val="0"/>
                </a:ext>
              </a:extLst>
            </a:blip>
            <a:stretch>
              <a:fillRect/>
            </a:stretch>
          </p:blipFill>
          <p:spPr>
            <a:xfrm>
              <a:off x="5392392" y="1987266"/>
              <a:ext cx="1115665" cy="1115665"/>
            </a:xfrm>
            <a:prstGeom prst="rect">
              <a:avLst/>
            </a:prstGeom>
          </p:spPr>
        </p:pic>
      </p:grpSp>
      <p:sp>
        <p:nvSpPr>
          <p:cNvPr id="6" name="文本框 5"/>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機能</a:t>
            </a:r>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モバイルアプリ</a:t>
            </a:r>
            <a:endParaRPr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2" name="组合 21"/>
          <p:cNvGrpSpPr/>
          <p:nvPr/>
        </p:nvGrpSpPr>
        <p:grpSpPr>
          <a:xfrm>
            <a:off x="635" y="332105"/>
            <a:ext cx="278765" cy="532130"/>
            <a:chOff x="0" y="-78772"/>
            <a:chExt cx="602082" cy="1150304"/>
          </a:xfrm>
        </p:grpSpPr>
        <p:sp>
          <p:nvSpPr>
            <p:cNvPr id="25" name="任意多边形 24"/>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518795" y="903605"/>
            <a:ext cx="11194415" cy="5613400"/>
            <a:chOff x="817" y="1423"/>
            <a:chExt cx="17629" cy="8840"/>
          </a:xfrm>
        </p:grpSpPr>
        <p:pic>
          <p:nvPicPr>
            <p:cNvPr id="29" name="图片 2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3" name="矩形 32"/>
          <p:cNvSpPr/>
          <p:nvPr/>
        </p:nvSpPr>
        <p:spPr>
          <a:xfrm>
            <a:off x="524510" y="4466590"/>
            <a:ext cx="11125835" cy="1356995"/>
          </a:xfrm>
          <a:prstGeom prst="rect">
            <a:avLst/>
          </a:prstGeom>
          <a:solidFill>
            <a:schemeClr val="bg1"/>
          </a:solidFill>
          <a:ln>
            <a:noFill/>
          </a:ln>
          <a:effectLst>
            <a:outerShdw blurRad="63500" sx="102000" sy="102000" algn="ctr" rotWithShape="0">
              <a:schemeClr val="bg1">
                <a:lumMod val="8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509905" y="4545330"/>
            <a:ext cx="4723130" cy="1819472"/>
          </a:xfrm>
          <a:prstGeom prst="rect">
            <a:avLst/>
          </a:prstGeom>
          <a:noFill/>
        </p:spPr>
        <p:txBody>
          <a:bodyPr wrap="square" rtlCol="0" anchor="t">
            <a:spAutoFit/>
          </a:bodyPr>
          <a:lstStyle/>
          <a:p>
            <a:pPr marL="285750" indent="0" fontAlgn="auto">
              <a:lnSpc>
                <a:spcPct val="150000"/>
              </a:lnSpc>
              <a:buFont typeface="Wingdings" panose="05000000000000000000" charset="0"/>
              <a:buChar char="Ø"/>
            </a:pPr>
            <a:r>
              <a:rPr lang="en-US" altLang="zh-CN" sz="1600" b="1" spc="100" dirty="0">
                <a:solidFill>
                  <a:srgbClr val="FF0000"/>
                </a:solidFill>
                <a:latin typeface="微软雅黑" panose="020B0503020204020204" pitchFamily="34" charset="-122"/>
                <a:ea typeface="微软雅黑" panose="020B0503020204020204" pitchFamily="34" charset="-122"/>
                <a:sym typeface="+mn-ea"/>
              </a:rPr>
              <a:t> </a:t>
            </a:r>
            <a:r>
              <a:rPr lang="ja-JP" altLang="en-US" sz="1600" b="1" spc="100" dirty="0">
                <a:solidFill>
                  <a:srgbClr val="FF0000"/>
                </a:solidFill>
                <a:latin typeface="微软雅黑" panose="020B0503020204020204" pitchFamily="34" charset="-122"/>
                <a:ea typeface="微软雅黑" panose="020B0503020204020204" pitchFamily="34" charset="-122"/>
                <a:sym typeface="+mn-ea"/>
              </a:rPr>
              <a:t>プロセス閲覧の簡便性</a:t>
            </a:r>
            <a:r>
              <a:rPr lang="zh-CN" altLang="en-US" sz="1600" spc="100" dirty="0">
                <a:latin typeface="微软雅黑" panose="020B0503020204020204" pitchFamily="34" charset="-122"/>
                <a:ea typeface="微软雅黑" panose="020B0503020204020204" pitchFamily="34" charset="-122"/>
                <a:sym typeface="+mn-ea"/>
              </a:rPr>
              <a:t>；</a:t>
            </a:r>
            <a:endParaRPr lang="zh-CN" altLang="en-US" sz="1600" spc="100" dirty="0">
              <a:latin typeface="微软雅黑" panose="020B0503020204020204" pitchFamily="34" charset="-122"/>
              <a:ea typeface="微软雅黑" panose="020B0503020204020204" pitchFamily="34" charset="-122"/>
              <a:sym typeface="+mn-ea"/>
            </a:endParaRPr>
          </a:p>
          <a:p>
            <a:pPr marL="285750" indent="0" fontAlgn="auto">
              <a:lnSpc>
                <a:spcPct val="150000"/>
              </a:lnSpc>
              <a:buFont typeface="Wingdings" panose="05000000000000000000" charset="0"/>
              <a:buNone/>
            </a:pPr>
            <a:r>
              <a:rPr lang="en-US" altLang="zh-CN"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zh-CN"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①  </a:t>
            </a:r>
            <a:r>
              <a:rPr lang="en-US" altLang="zh-CN"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PC</a:t>
            </a:r>
            <a:r>
              <a:rPr lang="ja-JP"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とモバイル</a:t>
            </a:r>
            <a:r>
              <a:rPr lang="en-US" altLang="zh-CN"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APP</a:t>
            </a:r>
            <a:r>
              <a:rPr lang="ja-JP"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共通プロセスにより</a:t>
            </a:r>
            <a:r>
              <a:rPr lang="zh-CN"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ja-JP"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スムースな公開と　	閲覧が可能</a:t>
            </a:r>
            <a:endParaRPr lang="zh-CN" altLang="en-US" sz="1000" b="1" spc="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0" fontAlgn="auto">
              <a:lnSpc>
                <a:spcPct val="150000"/>
              </a:lnSpc>
              <a:buFont typeface="Wingdings" panose="05000000000000000000" charset="0"/>
              <a:buNone/>
            </a:pPr>
            <a:r>
              <a:rPr lang="zh-CN" altLang="en-US" sz="1000" b="1"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      ②  </a:t>
            </a:r>
            <a:r>
              <a:rPr lang="ja-JP" altLang="en-US" sz="1000" b="1"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クラウドの十分な容量により、各種モバイル端末によるア	クセス可能</a:t>
            </a:r>
            <a:endParaRPr lang="zh-CN"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marL="285750" indent="0" fontAlgn="auto">
              <a:lnSpc>
                <a:spcPct val="150000"/>
              </a:lnSpc>
              <a:buFont typeface="Wingdings" panose="05000000000000000000" charset="0"/>
              <a:buNone/>
            </a:pPr>
            <a:r>
              <a:rPr lang="zh-CN"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      ③  </a:t>
            </a:r>
            <a:r>
              <a:rPr lang="ja-JP"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互換性の高い多種多様なテンプレートのサポートにより、	迅速なプロセス構築に対応</a:t>
            </a:r>
            <a:endParaRPr lang="zh-CN"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5" name="文本框 34"/>
          <p:cNvSpPr txBox="1"/>
          <p:nvPr/>
        </p:nvSpPr>
        <p:spPr>
          <a:xfrm>
            <a:off x="5361305" y="4545330"/>
            <a:ext cx="2539365" cy="2188804"/>
          </a:xfrm>
          <a:prstGeom prst="rect">
            <a:avLst/>
          </a:prstGeom>
          <a:noFill/>
        </p:spPr>
        <p:txBody>
          <a:bodyPr wrap="square" rtlCol="0" anchor="t">
            <a:spAutoFit/>
          </a:bodyPr>
          <a:lstStyle/>
          <a:p>
            <a:pPr marL="285750" indent="0" fontAlgn="auto">
              <a:lnSpc>
                <a:spcPct val="150000"/>
              </a:lnSpc>
              <a:buFont typeface="Wingdings" panose="05000000000000000000" charset="0"/>
              <a:buChar char="Ø"/>
            </a:pPr>
            <a:r>
              <a:rPr lang="en-US" altLang="zh-CN" sz="1600" b="1"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ja-JP" altLang="en-US" sz="1600" b="1"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便利な標準コンポーネント</a:t>
            </a:r>
            <a:endParaRPr lang="zh-CN" altLang="en-US" sz="1600" b="1" spc="1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0" fontAlgn="auto">
              <a:lnSpc>
                <a:spcPct val="150000"/>
              </a:lnSpc>
              <a:buFont typeface="Wingdings" panose="05000000000000000000" charset="0"/>
              <a:buNone/>
            </a:pPr>
            <a:r>
              <a:rPr lang="zh-CN" altLang="en-US" sz="1000" spc="100" dirty="0">
                <a:latin typeface="微软雅黑" panose="020B0503020204020204" pitchFamily="34" charset="-122"/>
                <a:ea typeface="微软雅黑" panose="020B0503020204020204" pitchFamily="34" charset="-122"/>
                <a:sym typeface="+mn-ea"/>
              </a:rPr>
              <a:t>     ① </a:t>
            </a:r>
            <a:r>
              <a:rPr lang="ja-JP" altLang="en-US" sz="1000" spc="100" dirty="0">
                <a:latin typeface="微软雅黑" panose="020B0503020204020204" pitchFamily="34" charset="-122"/>
                <a:ea typeface="微软雅黑" panose="020B0503020204020204" pitchFamily="34" charset="-122"/>
                <a:sym typeface="+mn-ea"/>
              </a:rPr>
              <a:t>標準的なインストールコ	ンポーネントの装備</a:t>
            </a:r>
            <a:r>
              <a:rPr lang="zh-CN" altLang="en-US" sz="1000" spc="100" dirty="0">
                <a:latin typeface="微软雅黑" panose="020B0503020204020204" pitchFamily="34" charset="-122"/>
                <a:ea typeface="微软雅黑" panose="020B0503020204020204" pitchFamily="34" charset="-122"/>
                <a:sym typeface="+mn-ea"/>
              </a:rPr>
              <a:t>；</a:t>
            </a:r>
            <a:endParaRPr lang="zh-CN" altLang="en-US" sz="1000" spc="100" dirty="0">
              <a:latin typeface="微软雅黑" panose="020B0503020204020204" pitchFamily="34" charset="-122"/>
              <a:ea typeface="微软雅黑" panose="020B0503020204020204" pitchFamily="34" charset="-122"/>
              <a:sym typeface="+mn-ea"/>
            </a:endParaRPr>
          </a:p>
          <a:p>
            <a:pPr marL="285750" indent="0" fontAlgn="auto">
              <a:lnSpc>
                <a:spcPct val="150000"/>
              </a:lnSpc>
              <a:buFont typeface="Wingdings" panose="05000000000000000000" charset="0"/>
              <a:buNone/>
            </a:pPr>
            <a:r>
              <a:rPr lang="zh-CN" altLang="en-US" sz="1000" spc="100" dirty="0">
                <a:latin typeface="微软雅黑" panose="020B0503020204020204" pitchFamily="34" charset="-122"/>
                <a:ea typeface="微软雅黑" panose="020B0503020204020204" pitchFamily="34" charset="-122"/>
                <a:sym typeface="+mn-ea"/>
              </a:rPr>
              <a:t>     ② </a:t>
            </a:r>
            <a:r>
              <a:rPr lang="ja-JP" altLang="en-US" sz="1000" spc="100" dirty="0">
                <a:latin typeface="微软雅黑" panose="020B0503020204020204" pitchFamily="34" charset="-122"/>
                <a:ea typeface="微软雅黑" panose="020B0503020204020204" pitchFamily="34" charset="-122"/>
                <a:sym typeface="+mn-ea"/>
              </a:rPr>
              <a:t>標準的なコンポーネント	化を提供</a:t>
            </a:r>
            <a:r>
              <a:rPr lang="zh-CN" altLang="en-US" sz="1000" spc="100" dirty="0">
                <a:latin typeface="微软雅黑" panose="020B0503020204020204" pitchFamily="34" charset="-122"/>
                <a:ea typeface="微软雅黑" panose="020B0503020204020204" pitchFamily="34" charset="-122"/>
                <a:sym typeface="+mn-ea"/>
              </a:rPr>
              <a:t>；</a:t>
            </a:r>
            <a:endParaRPr lang="zh-CN" altLang="en-US" sz="1000" spc="100" dirty="0">
              <a:latin typeface="微软雅黑" panose="020B0503020204020204" pitchFamily="34" charset="-122"/>
              <a:ea typeface="微软雅黑" panose="020B0503020204020204" pitchFamily="34" charset="-122"/>
              <a:sym typeface="+mn-ea"/>
            </a:endParaRPr>
          </a:p>
          <a:p>
            <a:pPr marL="285750" indent="0" fontAlgn="auto">
              <a:lnSpc>
                <a:spcPct val="150000"/>
              </a:lnSpc>
              <a:buFont typeface="Wingdings" panose="05000000000000000000" charset="0"/>
              <a:buNone/>
            </a:pPr>
            <a:r>
              <a:rPr lang="zh-CN" altLang="en-US" sz="1000" spc="100" dirty="0">
                <a:latin typeface="微软雅黑" panose="020B0503020204020204" pitchFamily="34" charset="-122"/>
                <a:ea typeface="微软雅黑" panose="020B0503020204020204" pitchFamily="34" charset="-122"/>
                <a:sym typeface="+mn-ea"/>
              </a:rPr>
              <a:t>     ③ </a:t>
            </a:r>
            <a:r>
              <a:rPr lang="en-US" altLang="zh-CN" sz="1000" spc="100" dirty="0">
                <a:latin typeface="微软雅黑" panose="020B0503020204020204" pitchFamily="34" charset="-122"/>
                <a:ea typeface="微软雅黑" panose="020B0503020204020204" pitchFamily="34" charset="-122"/>
                <a:sym typeface="+mn-ea"/>
              </a:rPr>
              <a:t>Apple</a:t>
            </a:r>
            <a:r>
              <a:rPr lang="ja-JP" altLang="en-US" sz="1000" spc="100" dirty="0">
                <a:latin typeface="微软雅黑" panose="020B0503020204020204" pitchFamily="34" charset="-122"/>
                <a:ea typeface="微软雅黑" panose="020B0503020204020204" pitchFamily="34" charset="-122"/>
                <a:sym typeface="+mn-ea"/>
              </a:rPr>
              <a:t>ハードウェア用	サービスを</a:t>
            </a:r>
            <a:r>
              <a:rPr lang="zh-CN" altLang="en-US" sz="1000" spc="100" dirty="0">
                <a:latin typeface="微软雅黑" panose="020B0503020204020204" pitchFamily="34" charset="-122"/>
                <a:ea typeface="微软雅黑" panose="020B0503020204020204" pitchFamily="34" charset="-122"/>
                <a:sym typeface="+mn-ea"/>
              </a:rPr>
              <a:t>提供；</a:t>
            </a:r>
            <a:endParaRPr lang="zh-CN"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8218805" y="4545330"/>
            <a:ext cx="3303270" cy="1403974"/>
          </a:xfrm>
          <a:prstGeom prst="rect">
            <a:avLst/>
          </a:prstGeom>
          <a:noFill/>
        </p:spPr>
        <p:txBody>
          <a:bodyPr wrap="square" rtlCol="0" anchor="t">
            <a:spAutoFit/>
          </a:bodyPr>
          <a:lstStyle/>
          <a:p>
            <a:pPr marL="285750" indent="0" fontAlgn="auto">
              <a:lnSpc>
                <a:spcPct val="150000"/>
              </a:lnSpc>
              <a:buFont typeface="Wingdings" panose="05000000000000000000" charset="0"/>
              <a:buChar char="Ø"/>
            </a:pPr>
            <a:r>
              <a:rPr lang="en-US" altLang="zh-CN" sz="1600" b="1" spc="100" dirty="0">
                <a:solidFill>
                  <a:srgbClr val="FF0000"/>
                </a:solidFill>
                <a:latin typeface="微软雅黑" panose="020B0503020204020204" pitchFamily="34" charset="-122"/>
                <a:ea typeface="微软雅黑" panose="020B0503020204020204" pitchFamily="34" charset="-122"/>
                <a:sym typeface="+mn-ea"/>
              </a:rPr>
              <a:t> </a:t>
            </a:r>
            <a:r>
              <a:rPr lang="ja-JP" altLang="en-US" sz="1600" b="1" spc="100" dirty="0">
                <a:solidFill>
                  <a:srgbClr val="FF0000"/>
                </a:solidFill>
                <a:latin typeface="微软雅黑" panose="020B0503020204020204" pitchFamily="34" charset="-122"/>
                <a:ea typeface="微软雅黑" panose="020B0503020204020204" pitchFamily="34" charset="-122"/>
                <a:sym typeface="+mn-ea"/>
              </a:rPr>
              <a:t>利用可能なシステム</a:t>
            </a:r>
            <a:r>
              <a:rPr lang="zh-CN" altLang="en-US" sz="1600" b="1" spc="100" dirty="0">
                <a:solidFill>
                  <a:srgbClr val="FF0000"/>
                </a:solidFill>
                <a:latin typeface="微软雅黑" panose="020B0503020204020204" pitchFamily="34" charset="-122"/>
                <a:ea typeface="微软雅黑" panose="020B0503020204020204" pitchFamily="34" charset="-122"/>
                <a:sym typeface="+mn-ea"/>
              </a:rPr>
              <a:t>（</a:t>
            </a:r>
            <a:r>
              <a:rPr lang="ja-JP" altLang="en-US" sz="1600" b="1" spc="100" dirty="0">
                <a:solidFill>
                  <a:srgbClr val="FF0000"/>
                </a:solidFill>
                <a:latin typeface="微软雅黑" panose="020B0503020204020204" pitchFamily="34" charset="-122"/>
                <a:ea typeface="微软雅黑" panose="020B0503020204020204" pitchFamily="34" charset="-122"/>
                <a:sym typeface="+mn-ea"/>
              </a:rPr>
              <a:t>ハードウェア</a:t>
            </a:r>
            <a:r>
              <a:rPr lang="zh-CN" altLang="en-US" sz="1600" b="1" spc="100" dirty="0">
                <a:solidFill>
                  <a:srgbClr val="FF0000"/>
                </a:solidFill>
                <a:latin typeface="微软雅黑" panose="020B0503020204020204" pitchFamily="34" charset="-122"/>
                <a:ea typeface="微软雅黑" panose="020B0503020204020204" pitchFamily="34" charset="-122"/>
                <a:sym typeface="+mn-ea"/>
              </a:rPr>
              <a:t>）  </a:t>
            </a:r>
            <a:endParaRPr lang="zh-CN" altLang="en-US" sz="1600" b="1" spc="100" dirty="0">
              <a:solidFill>
                <a:srgbClr val="FF0000"/>
              </a:solidFill>
              <a:latin typeface="微软雅黑" panose="020B0503020204020204" pitchFamily="34" charset="-122"/>
              <a:ea typeface="微软雅黑" panose="020B0503020204020204" pitchFamily="34" charset="-122"/>
              <a:sym typeface="+mn-ea"/>
            </a:endParaRPr>
          </a:p>
          <a:p>
            <a:pPr indent="0" fontAlgn="auto">
              <a:lnSpc>
                <a:spcPct val="150000"/>
              </a:lnSpc>
              <a:buFont typeface="Wingdings" panose="05000000000000000000" charset="0"/>
              <a:buNone/>
            </a:pPr>
            <a:r>
              <a:rPr lang="zh-CN" altLang="en-US" sz="1600" b="1" spc="100" dirty="0">
                <a:latin typeface="微软雅黑" panose="020B0503020204020204" pitchFamily="34" charset="-122"/>
                <a:ea typeface="微软雅黑" panose="020B0503020204020204" pitchFamily="34" charset="-122"/>
                <a:sym typeface="+mn-ea"/>
              </a:rPr>
              <a:t>        </a:t>
            </a:r>
            <a:r>
              <a:rPr lang="zh-CN" altLang="en-US" sz="1000" b="1" spc="100" dirty="0">
                <a:latin typeface="微软雅黑" panose="020B0503020204020204" pitchFamily="34" charset="-122"/>
                <a:ea typeface="微软雅黑" panose="020B0503020204020204" pitchFamily="34" charset="-122"/>
                <a:sym typeface="+mn-ea"/>
              </a:rPr>
              <a:t>① </a:t>
            </a:r>
            <a:r>
              <a:rPr lang="en-US" altLang="zh-CN" sz="1000" b="1" spc="100" dirty="0">
                <a:latin typeface="微软雅黑" panose="020B0503020204020204" pitchFamily="34" charset="-122"/>
                <a:ea typeface="微软雅黑" panose="020B0503020204020204" pitchFamily="34" charset="-122"/>
                <a:sym typeface="+mn-ea"/>
              </a:rPr>
              <a:t>Android</a:t>
            </a:r>
            <a:r>
              <a:rPr lang="zh-CN" altLang="en-US" sz="1000" b="1" spc="100" dirty="0">
                <a:latin typeface="微软雅黑" panose="020B0503020204020204" pitchFamily="34" charset="-122"/>
                <a:ea typeface="微软雅黑" panose="020B0503020204020204" pitchFamily="34" charset="-122"/>
                <a:sym typeface="+mn-ea"/>
              </a:rPr>
              <a:t> </a:t>
            </a:r>
            <a:r>
              <a:rPr lang="en-US" altLang="zh-CN" sz="1000" b="1" spc="100" dirty="0">
                <a:latin typeface="微软雅黑" panose="020B0503020204020204" pitchFamily="34" charset="-122"/>
                <a:ea typeface="微软雅黑" panose="020B0503020204020204" pitchFamily="34" charset="-122"/>
                <a:sym typeface="+mn-ea"/>
              </a:rPr>
              <a:t>Apple</a:t>
            </a:r>
            <a:r>
              <a:rPr lang="zh-CN" altLang="en-US" sz="1000" b="1" spc="100" dirty="0">
                <a:latin typeface="微软雅黑" panose="020B0503020204020204" pitchFamily="34" charset="-122"/>
                <a:ea typeface="微软雅黑" panose="020B0503020204020204" pitchFamily="34" charset="-122"/>
                <a:sym typeface="+mn-ea"/>
              </a:rPr>
              <a:t>（</a:t>
            </a:r>
            <a:r>
              <a:rPr lang="ja-JP" altLang="en-US" sz="1000" b="1" spc="100" dirty="0">
                <a:latin typeface="微软雅黑" panose="020B0503020204020204" pitchFamily="34" charset="-122"/>
                <a:ea typeface="微软雅黑" panose="020B0503020204020204" pitchFamily="34" charset="-122"/>
                <a:sym typeface="+mn-ea"/>
              </a:rPr>
              <a:t>スマートフォン</a:t>
            </a:r>
            <a:r>
              <a:rPr lang="zh-CN" altLang="en-US" sz="1000" b="1" spc="100" dirty="0">
                <a:latin typeface="微软雅黑" panose="020B0503020204020204" pitchFamily="34" charset="-122"/>
                <a:ea typeface="微软雅黑" panose="020B0503020204020204" pitchFamily="34" charset="-122"/>
                <a:sym typeface="+mn-ea"/>
              </a:rPr>
              <a:t>、</a:t>
            </a:r>
            <a:r>
              <a:rPr lang="ja-JP" altLang="en-US" sz="1000" b="1" spc="100" dirty="0">
                <a:latin typeface="微软雅黑" panose="020B0503020204020204" pitchFamily="34" charset="-122"/>
                <a:ea typeface="微软雅黑" panose="020B0503020204020204" pitchFamily="34" charset="-122"/>
                <a:sym typeface="+mn-ea"/>
              </a:rPr>
              <a:t>	タブレット</a:t>
            </a:r>
            <a:r>
              <a:rPr lang="zh-CN" altLang="en-US" sz="1000" b="1" spc="100" dirty="0">
                <a:latin typeface="微软雅黑" panose="020B0503020204020204" pitchFamily="34" charset="-122"/>
                <a:ea typeface="微软雅黑" panose="020B0503020204020204" pitchFamily="34" charset="-122"/>
                <a:sym typeface="+mn-ea"/>
              </a:rPr>
              <a:t>）</a:t>
            </a:r>
            <a:endParaRPr lang="zh-CN" altLang="en-US" sz="1000" spc="1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7" name="图片 36" descr="电脑"/>
          <p:cNvPicPr>
            <a:picLocks noChangeAspect="1"/>
          </p:cNvPicPr>
          <p:nvPr/>
        </p:nvPicPr>
        <p:blipFill>
          <a:blip r:embed="rId14"/>
          <a:stretch>
            <a:fillRect/>
          </a:stretch>
        </p:blipFill>
        <p:spPr>
          <a:xfrm>
            <a:off x="3874135" y="2545080"/>
            <a:ext cx="429895" cy="429895"/>
          </a:xfrm>
          <a:prstGeom prst="rect">
            <a:avLst/>
          </a:prstGeom>
        </p:spPr>
      </p:pic>
      <p:pic>
        <p:nvPicPr>
          <p:cNvPr id="38" name="图片 37" descr="手机"/>
          <p:cNvPicPr>
            <a:picLocks noChangeAspect="1"/>
          </p:cNvPicPr>
          <p:nvPr/>
        </p:nvPicPr>
        <p:blipFill>
          <a:blip r:embed="rId15"/>
          <a:stretch>
            <a:fillRect/>
          </a:stretch>
        </p:blipFill>
        <p:spPr>
          <a:xfrm>
            <a:off x="7319645" y="2562860"/>
            <a:ext cx="392430" cy="392430"/>
          </a:xfrm>
          <a:prstGeom prst="rect">
            <a:avLst/>
          </a:prstGeom>
        </p:spPr>
      </p:pic>
      <p:pic>
        <p:nvPicPr>
          <p:cNvPr id="39" name="图片 38" descr="平板电脑"/>
          <p:cNvPicPr>
            <a:picLocks noChangeAspect="1"/>
          </p:cNvPicPr>
          <p:nvPr/>
        </p:nvPicPr>
        <p:blipFill>
          <a:blip r:embed="rId16"/>
          <a:stretch>
            <a:fillRect/>
          </a:stretch>
        </p:blipFill>
        <p:spPr>
          <a:xfrm>
            <a:off x="7712075" y="2559050"/>
            <a:ext cx="399415" cy="399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矩形 39"/>
          <p:cNvSpPr/>
          <p:nvPr/>
        </p:nvSpPr>
        <p:spPr>
          <a:xfrm>
            <a:off x="2003425" y="-859155"/>
            <a:ext cx="8185785" cy="8794115"/>
          </a:xfrm>
          <a:prstGeom prst="rect">
            <a:avLst/>
          </a:prstGeom>
          <a:blipFill rotWithShape="1">
            <a:blip r:embed="rId1">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18795" y="6209665"/>
            <a:ext cx="11184890" cy="307340"/>
            <a:chOff x="817" y="9779"/>
            <a:chExt cx="17614" cy="484"/>
          </a:xfrm>
        </p:grpSpPr>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 name="直接连接符 8"/>
            <p:cNvCxnSpPr/>
            <p:nvPr/>
          </p:nvCxnSpPr>
          <p:spPr>
            <a:xfrm>
              <a:off x="817" y="10263"/>
              <a:ext cx="17486"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033"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grpSp>
      <p:grpSp>
        <p:nvGrpSpPr>
          <p:cNvPr id="30" name="组合 29"/>
          <p:cNvGrpSpPr/>
          <p:nvPr>
            <p:custDataLst>
              <p:tags r:id="rId3"/>
            </p:custDataLst>
          </p:nvPr>
        </p:nvGrpSpPr>
        <p:grpSpPr>
          <a:xfrm>
            <a:off x="5582920" y="2264410"/>
            <a:ext cx="1026160" cy="1026160"/>
            <a:chOff x="2870" y="3715"/>
            <a:chExt cx="1616" cy="1616"/>
          </a:xfrm>
          <a:effectLst>
            <a:outerShdw blurRad="50800" dist="38100" dir="5400000" algn="t" rotWithShape="0">
              <a:srgbClr val="FF0000">
                <a:alpha val="40000"/>
              </a:srgbClr>
            </a:outerShdw>
          </a:effectLst>
        </p:grpSpPr>
        <p:sp>
          <p:nvSpPr>
            <p:cNvPr id="31" name="矩形 30"/>
            <p:cNvSpPr/>
            <p:nvPr>
              <p:custDataLst>
                <p:tags r:id="rId4"/>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custDataLst>
                <p:tags r:id="rId5"/>
              </p:custDataLst>
            </p:nvPr>
          </p:nvSpPr>
          <p:spPr>
            <a:xfrm>
              <a:off x="2870" y="3715"/>
              <a:ext cx="1616" cy="1616"/>
            </a:xfrm>
            <a:prstGeom prst="rect">
              <a:avLst/>
            </a:prstGeom>
            <a:solidFill>
              <a:srgbClr val="FF0000"/>
            </a:solidFill>
          </p:spPr>
          <p:txBody>
            <a:bodyPr wrap="square" rtlCol="0" anchor="ctr" anchorCtr="0">
              <a:normAutofit/>
            </a:bodyPr>
            <a:lstStyle/>
            <a:p>
              <a:pPr algn="ctr"/>
              <a:r>
                <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33" name="文本占位符 3"/>
          <p:cNvSpPr>
            <a:spLocks noGrp="1"/>
          </p:cNvSpPr>
          <p:nvPr>
            <p:custDataLst>
              <p:tags r:id="rId6"/>
            </p:custDataLst>
          </p:nvPr>
        </p:nvSpPr>
        <p:spPr>
          <a:xfrm>
            <a:off x="5093335" y="3571875"/>
            <a:ext cx="2376805" cy="506730"/>
          </a:xfrm>
          <a:prstGeom prst="rect">
            <a:avLst/>
          </a:prstGeom>
          <a:noFill/>
          <a:ln w="9525">
            <a:noFill/>
          </a:ln>
        </p:spPr>
        <p:txBody>
          <a:bodyPr lIns="68553" tIns="34277" rIns="68553" bIns="34277" anchor="b"/>
          <a:lstStyle>
            <a:lvl1pPr marL="0" indent="0" algn="l" rtl="0" eaLnBrk="0" fontAlgn="base" hangingPunct="0">
              <a:spcBef>
                <a:spcPct val="20000"/>
              </a:spcBef>
              <a:spcAft>
                <a:spcPct val="0"/>
              </a:spcAft>
              <a:buNone/>
              <a:defRPr sz="2665">
                <a:solidFill>
                  <a:schemeClr val="tx1"/>
                </a:solidFill>
                <a:latin typeface="+mn-lt"/>
                <a:ea typeface="+mn-ea"/>
                <a:cs typeface="+mn-cs"/>
              </a:defRPr>
            </a:lvl1pPr>
            <a:lvl2pPr marL="609600" indent="0" algn="l" rtl="0" eaLnBrk="0" fontAlgn="base" hangingPunct="0">
              <a:spcBef>
                <a:spcPct val="20000"/>
              </a:spcBef>
              <a:spcAft>
                <a:spcPct val="0"/>
              </a:spcAft>
              <a:buNone/>
              <a:defRPr sz="2400">
                <a:solidFill>
                  <a:schemeClr val="tx1"/>
                </a:solidFill>
                <a:latin typeface="+mn-lt"/>
                <a:ea typeface="+mn-ea"/>
              </a:defRPr>
            </a:lvl2pPr>
            <a:lvl3pPr marL="1218565" indent="0" algn="l" rtl="0" eaLnBrk="0" fontAlgn="base" hangingPunct="0">
              <a:spcBef>
                <a:spcPct val="20000"/>
              </a:spcBef>
              <a:spcAft>
                <a:spcPct val="0"/>
              </a:spcAft>
              <a:buNone/>
              <a:defRPr sz="2265">
                <a:solidFill>
                  <a:schemeClr val="tx1"/>
                </a:solidFill>
                <a:latin typeface="+mn-lt"/>
                <a:ea typeface="+mn-ea"/>
              </a:defRPr>
            </a:lvl3pPr>
            <a:lvl4pPr marL="1828165" indent="0" algn="l" rtl="0" eaLnBrk="0" fontAlgn="base" hangingPunct="0">
              <a:spcBef>
                <a:spcPct val="20000"/>
              </a:spcBef>
              <a:spcAft>
                <a:spcPct val="0"/>
              </a:spcAft>
              <a:buNone/>
              <a:defRPr sz="1865">
                <a:solidFill>
                  <a:schemeClr val="tx1"/>
                </a:solidFill>
                <a:latin typeface="+mn-lt"/>
                <a:ea typeface="+mn-ea"/>
              </a:defRPr>
            </a:lvl4pPr>
            <a:lvl5pPr marL="2436495" indent="0" algn="l" rtl="0" eaLnBrk="0" fontAlgn="base" hangingPunct="0">
              <a:spcBef>
                <a:spcPct val="20000"/>
              </a:spcBef>
              <a:spcAft>
                <a:spcPct val="0"/>
              </a:spcAft>
              <a:buNone/>
              <a:defRPr sz="1865">
                <a:solidFill>
                  <a:schemeClr val="tx1"/>
                </a:solidFill>
                <a:latin typeface="+mn-lt"/>
                <a:ea typeface="+mn-ea"/>
              </a:defRPr>
            </a:lvl5pPr>
            <a:lvl6pPr marL="3046095" indent="0" algn="l" rtl="0" eaLnBrk="1" fontAlgn="base" hangingPunct="1">
              <a:spcBef>
                <a:spcPct val="20000"/>
              </a:spcBef>
              <a:spcAft>
                <a:spcPct val="0"/>
              </a:spcAft>
              <a:buNone/>
              <a:defRPr sz="1865">
                <a:solidFill>
                  <a:schemeClr val="tx1"/>
                </a:solidFill>
                <a:latin typeface="+mn-lt"/>
                <a:ea typeface="+mn-ea"/>
              </a:defRPr>
            </a:lvl6pPr>
            <a:lvl7pPr marL="3655695" indent="0" algn="l" rtl="0" eaLnBrk="1" fontAlgn="base" hangingPunct="1">
              <a:spcBef>
                <a:spcPct val="20000"/>
              </a:spcBef>
              <a:spcAft>
                <a:spcPct val="0"/>
              </a:spcAft>
              <a:buNone/>
              <a:defRPr sz="1865">
                <a:solidFill>
                  <a:schemeClr val="tx1"/>
                </a:solidFill>
                <a:latin typeface="+mn-lt"/>
                <a:ea typeface="+mn-ea"/>
              </a:defRPr>
            </a:lvl7pPr>
            <a:lvl8pPr marL="4264660" indent="0" algn="l" rtl="0" eaLnBrk="1" fontAlgn="base" hangingPunct="1">
              <a:spcBef>
                <a:spcPct val="20000"/>
              </a:spcBef>
              <a:spcAft>
                <a:spcPct val="0"/>
              </a:spcAft>
              <a:buNone/>
              <a:defRPr sz="1865">
                <a:solidFill>
                  <a:schemeClr val="tx1"/>
                </a:solidFill>
                <a:latin typeface="+mn-lt"/>
                <a:ea typeface="+mn-ea"/>
              </a:defRPr>
            </a:lvl8pPr>
            <a:lvl9pPr marL="4874260" indent="0" algn="l" rtl="0" eaLnBrk="1" fontAlgn="base" hangingPunct="1">
              <a:spcBef>
                <a:spcPct val="20000"/>
              </a:spcBef>
              <a:spcAft>
                <a:spcPct val="0"/>
              </a:spcAft>
              <a:buNone/>
              <a:defRPr sz="1865">
                <a:solidFill>
                  <a:schemeClr val="tx1"/>
                </a:solidFill>
                <a:latin typeface="+mn-lt"/>
                <a:ea typeface="+mn-ea"/>
              </a:defRPr>
            </a:lvl9pPr>
          </a:lstStyle>
          <a:p>
            <a:r>
              <a:rPr lang="ja-JP" altLang="zh-CN" sz="2400" b="1" dirty="0">
                <a:latin typeface="微软雅黑" panose="020B0503020204020204" pitchFamily="34" charset="-122"/>
                <a:ea typeface="微软雅黑" panose="020B0503020204020204" pitchFamily="34" charset="-122"/>
                <a:sym typeface="Arial" panose="020B0604020202020204" pitchFamily="34" charset="0"/>
              </a:rPr>
              <a:t>製品特徴の紹介</a:t>
            </a:r>
            <a:endParaRPr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advTm="3355">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组合 11"/>
          <p:cNvGrpSpPr/>
          <p:nvPr/>
        </p:nvGrpSpPr>
        <p:grpSpPr>
          <a:xfrm>
            <a:off x="6296660" y="1384300"/>
            <a:ext cx="5050790" cy="4488815"/>
            <a:chOff x="9916" y="2180"/>
            <a:chExt cx="7954" cy="7069"/>
          </a:xfrm>
        </p:grpSpPr>
        <p:sp>
          <p:nvSpPr>
            <p:cNvPr id="7" name="矩形 6"/>
            <p:cNvSpPr/>
            <p:nvPr/>
          </p:nvSpPr>
          <p:spPr>
            <a:xfrm>
              <a:off x="9916" y="2180"/>
              <a:ext cx="7954" cy="7069"/>
            </a:xfrm>
            <a:prstGeom prst="rect">
              <a:avLst/>
            </a:prstGeom>
            <a:solidFill>
              <a:schemeClr val="bg1"/>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438" y="2650"/>
              <a:ext cx="6892" cy="106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4"/>
            <p:cNvSpPr txBox="1"/>
            <p:nvPr/>
          </p:nvSpPr>
          <p:spPr>
            <a:xfrm>
              <a:off x="12079" y="2993"/>
              <a:ext cx="4546" cy="483"/>
            </a:xfrm>
            <a:prstGeom prst="rect">
              <a:avLst/>
            </a:prstGeom>
            <a:noFill/>
          </p:spPr>
          <p:txBody>
            <a:bodyPr wrap="square" rtlCol="0" anchor="t">
              <a:spAutoFit/>
            </a:bodyPr>
            <a:lstStyle/>
            <a:p>
              <a:pPr algn="l"/>
              <a:r>
                <a:rPr lang="en-US" altLang="zh-CN" sz="1400" b="1" dirty="0" err="1">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KingPortal V2.0</a:t>
              </a:r>
              <a:r>
                <a:rPr lang="en-US" altLang="zh-CN"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 </a:t>
              </a:r>
              <a:r>
                <a:rPr lang="zh-CN" altLang="en-US"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開発ページ</a:t>
              </a:r>
              <a:endParaRPr lang="zh-CN" altLang="en-US"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grpSp>
        <p:nvGrpSpPr>
          <p:cNvPr id="11" name="组合 10"/>
          <p:cNvGrpSpPr/>
          <p:nvPr/>
        </p:nvGrpSpPr>
        <p:grpSpPr>
          <a:xfrm>
            <a:off x="826770" y="1384300"/>
            <a:ext cx="5050790" cy="4488180"/>
            <a:chOff x="1302" y="2180"/>
            <a:chExt cx="7954" cy="7068"/>
          </a:xfrm>
        </p:grpSpPr>
        <p:grpSp>
          <p:nvGrpSpPr>
            <p:cNvPr id="8" name="组合 7"/>
            <p:cNvGrpSpPr/>
            <p:nvPr/>
          </p:nvGrpSpPr>
          <p:grpSpPr>
            <a:xfrm>
              <a:off x="1302" y="2180"/>
              <a:ext cx="7954" cy="7068"/>
              <a:chOff x="1302" y="2180"/>
              <a:chExt cx="7954" cy="7068"/>
            </a:xfrm>
          </p:grpSpPr>
          <p:sp>
            <p:nvSpPr>
              <p:cNvPr id="5" name="矩形 4"/>
              <p:cNvSpPr/>
              <p:nvPr/>
            </p:nvSpPr>
            <p:spPr>
              <a:xfrm>
                <a:off x="1302" y="2180"/>
                <a:ext cx="7954" cy="7069"/>
              </a:xfrm>
              <a:prstGeom prst="rect">
                <a:avLst/>
              </a:prstGeom>
              <a:solidFill>
                <a:schemeClr val="bg1"/>
              </a:solidFill>
              <a:ln>
                <a:noFill/>
              </a:ln>
              <a:effectLst>
                <a:outerShdw blurRad="63500" sx="102000" sy="102000" algn="ctr"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890" y="2650"/>
                <a:ext cx="6786" cy="10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文本框 4"/>
            <p:cNvSpPr txBox="1"/>
            <p:nvPr/>
          </p:nvSpPr>
          <p:spPr>
            <a:xfrm>
              <a:off x="3665" y="3023"/>
              <a:ext cx="3401" cy="485"/>
            </a:xfrm>
            <a:prstGeom prst="rect">
              <a:avLst/>
            </a:prstGeom>
            <a:noFill/>
          </p:spPr>
          <p:txBody>
            <a:bodyPr wrap="square" rtlCol="0" anchor="t">
              <a:spAutoFit/>
            </a:bodyPr>
            <a:lstStyle/>
            <a:p>
              <a:pPr algn="l"/>
              <a:r>
                <a:rPr lang="ja-JP" altLang="zh-CN"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従来</a:t>
              </a:r>
              <a:r>
                <a:rPr lang="ja-JP" altLang="en-US"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の手法</a:t>
              </a:r>
              <a:r>
                <a:rPr lang="ja-JP" altLang="zh-CN" sz="1400" b="1" dirty="0">
                  <a:solidFill>
                    <a:schemeClr val="bg1"/>
                  </a:solidFill>
                  <a:latin typeface="微软雅黑" panose="020B0503020204020204" pitchFamily="34" charset="-122"/>
                  <a:ea typeface="微软雅黑" panose="020B0503020204020204" pitchFamily="34" charset="-122"/>
                  <a:cs typeface="宋体" panose="02010600030101010101" pitchFamily="2" charset="-122"/>
                  <a:sym typeface="+mn-ea"/>
                </a:rPr>
                <a:t>　ページ開発</a:t>
              </a:r>
              <a:endParaRPr lang="zh-CN" altLang="en-US" sz="1400" b="1" noProof="0" dirty="0">
                <a:ln>
                  <a:noFill/>
                </a:ln>
                <a:solidFill>
                  <a:schemeClr val="bg1"/>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sp>
        <p:nvSpPr>
          <p:cNvPr id="62" name="TextBox 61"/>
          <p:cNvSpPr txBox="1"/>
          <p:nvPr/>
        </p:nvSpPr>
        <p:spPr>
          <a:xfrm>
            <a:off x="6776085" y="4954905"/>
            <a:ext cx="4314825" cy="890693"/>
          </a:xfrm>
          <a:prstGeom prst="rect">
            <a:avLst/>
          </a:prstGeom>
          <a:noFill/>
        </p:spPr>
        <p:txBody>
          <a:bodyPr wrap="square" rtlCol="0">
            <a:spAutoFit/>
          </a:bodyPr>
          <a:lstStyle/>
          <a:p>
            <a:pPr algn="ctr" fontAlgn="auto">
              <a:lnSpc>
                <a:spcPct val="150000"/>
              </a:lnSpc>
            </a:pPr>
            <a:r>
              <a:rPr sz="1200" dirty="0" err="1">
                <a:solidFill>
                  <a:srgbClr val="FF0000"/>
                </a:solidFill>
                <a:latin typeface="微软雅黑" panose="020B0503020204020204" pitchFamily="34" charset="-122"/>
                <a:ea typeface="微软雅黑" panose="020B0503020204020204" pitchFamily="34" charset="-122"/>
                <a:cs typeface="宋体" panose="02010600030101010101" pitchFamily="2" charset="-122"/>
              </a:rPr>
              <a:t>ロジックの実現に</a:t>
            </a:r>
            <a:r>
              <a:rPr lang="ja-JP"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重きを置き</a:t>
            </a:r>
            <a:r>
              <a:rPr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a:t>
            </a:r>
            <a:r>
              <a:rPr sz="1200" dirty="0" err="1">
                <a:solidFill>
                  <a:srgbClr val="FF0000"/>
                </a:solidFill>
                <a:latin typeface="微软雅黑" panose="020B0503020204020204" pitchFamily="34" charset="-122"/>
                <a:ea typeface="微软雅黑" panose="020B0503020204020204" pitchFamily="34" charset="-122"/>
                <a:cs typeface="宋体" panose="02010600030101010101" pitchFamily="2" charset="-122"/>
              </a:rPr>
              <a:t>ドラッグ＆ドロップで構成</a:t>
            </a:r>
            <a:r>
              <a:rPr lang="ja-JP"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を</a:t>
            </a:r>
            <a:r>
              <a:rPr sz="1200" dirty="0" err="1">
                <a:solidFill>
                  <a:srgbClr val="FF0000"/>
                </a:solidFill>
                <a:latin typeface="微软雅黑" panose="020B0503020204020204" pitchFamily="34" charset="-122"/>
                <a:ea typeface="微软雅黑" panose="020B0503020204020204" pitchFamily="34" charset="-122"/>
                <a:cs typeface="宋体" panose="02010600030101010101" pitchFamily="2" charset="-122"/>
              </a:rPr>
              <a:t>実現、シンプルなJS言語を習得することで事業開発</a:t>
            </a:r>
            <a:r>
              <a:rPr lang="ja-JP"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コンプリート</a:t>
            </a:r>
            <a:r>
              <a:rPr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を</a:t>
            </a:r>
            <a:r>
              <a:rPr lang="ja-JP"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実現</a:t>
            </a:r>
            <a:endParaRPr lang="ja-JP"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33" name="组合 32"/>
          <p:cNvGrpSpPr/>
          <p:nvPr/>
        </p:nvGrpSpPr>
        <p:grpSpPr>
          <a:xfrm>
            <a:off x="6418580" y="2360295"/>
            <a:ext cx="4723765" cy="2606675"/>
            <a:chOff x="6277364" y="2277598"/>
            <a:chExt cx="4926088" cy="2278378"/>
          </a:xfrm>
        </p:grpSpPr>
        <p:pic>
          <p:nvPicPr>
            <p:cNvPr id="2050" name="Picture 2" descr="C:\Users\Administrator\Desktop\2FF82840-7A05-4551-A437-A2DFBF58FBF4.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7498"/>
            <a:stretch>
              <a:fillRect/>
            </a:stretch>
          </p:blipFill>
          <p:spPr bwMode="auto">
            <a:xfrm>
              <a:off x="6277364" y="2277598"/>
              <a:ext cx="4926088" cy="227837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2"/>
            <p:cNvSpPr txBox="1"/>
            <p:nvPr/>
          </p:nvSpPr>
          <p:spPr>
            <a:xfrm>
              <a:off x="6832286" y="3309472"/>
              <a:ext cx="1034353" cy="402393"/>
            </a:xfrm>
            <a:prstGeom prst="rect">
              <a:avLst/>
            </a:prstGeom>
            <a:noFill/>
          </p:spPr>
          <p:txBody>
            <a:bodyPr wrap="square" rtlCol="0">
              <a:spAutoFit/>
            </a:bodyPr>
            <a:lstStyle/>
            <a:p>
              <a:r>
                <a:rPr lang="zh-CN" altLang="en-US" sz="1200" b="1" dirty="0">
                  <a:solidFill>
                    <a:schemeClr val="bg1"/>
                  </a:solidFill>
                </a:rPr>
                <a:t>レイアウトコンテナー</a:t>
              </a:r>
              <a:endParaRPr lang="zh-CN" altLang="en-US" sz="1200" b="1" dirty="0">
                <a:solidFill>
                  <a:schemeClr val="bg1"/>
                </a:solidFill>
              </a:endParaRPr>
            </a:p>
          </p:txBody>
        </p:sp>
        <p:sp>
          <p:nvSpPr>
            <p:cNvPr id="36" name="TextBox 15"/>
            <p:cNvSpPr txBox="1"/>
            <p:nvPr/>
          </p:nvSpPr>
          <p:spPr>
            <a:xfrm>
              <a:off x="8765902" y="3316049"/>
              <a:ext cx="1406508" cy="240881"/>
            </a:xfrm>
            <a:prstGeom prst="rect">
              <a:avLst/>
            </a:prstGeom>
            <a:noFill/>
          </p:spPr>
          <p:txBody>
            <a:bodyPr wrap="square" rtlCol="0">
              <a:spAutoFit/>
            </a:bodyPr>
            <a:lstStyle/>
            <a:p>
              <a:r>
                <a:rPr lang="zh-CN" altLang="en-US" sz="1200" b="1" dirty="0">
                  <a:solidFill>
                    <a:schemeClr val="bg1"/>
                  </a:solidFill>
                </a:rPr>
                <a:t>フローチャート</a:t>
              </a:r>
              <a:endParaRPr lang="zh-CN" altLang="en-US" sz="1200" b="1" dirty="0">
                <a:solidFill>
                  <a:schemeClr val="bg1"/>
                </a:solidFill>
              </a:endParaRPr>
            </a:p>
          </p:txBody>
        </p:sp>
        <p:sp>
          <p:nvSpPr>
            <p:cNvPr id="37" name="TextBox 16"/>
            <p:cNvSpPr txBox="1"/>
            <p:nvPr/>
          </p:nvSpPr>
          <p:spPr>
            <a:xfrm>
              <a:off x="10139965" y="2835453"/>
              <a:ext cx="397981" cy="1532424"/>
            </a:xfrm>
            <a:prstGeom prst="rect">
              <a:avLst/>
            </a:prstGeom>
            <a:noFill/>
          </p:spPr>
          <p:txBody>
            <a:bodyPr wrap="square" rtlCol="0">
              <a:spAutoFit/>
            </a:bodyPr>
            <a:lstStyle/>
            <a:p>
              <a:r>
                <a:rPr lang="en-US" altLang="zh-CN" sz="1200" b="1" dirty="0">
                  <a:solidFill>
                    <a:schemeClr val="bg1"/>
                  </a:solidFill>
                </a:rPr>
                <a:t>UI</a:t>
              </a:r>
              <a:endParaRPr lang="en-US" altLang="zh-CN" sz="1200" b="1" dirty="0">
                <a:solidFill>
                  <a:schemeClr val="bg1"/>
                </a:solidFill>
              </a:endParaRPr>
            </a:p>
            <a:p>
              <a:r>
                <a:rPr lang="en-US" sz="1200" b="1">
                  <a:solidFill>
                    <a:schemeClr val="bg1"/>
                  </a:solidFill>
                  <a:sym typeface="+mn-ea"/>
                </a:rPr>
                <a:t>コン</a:t>
              </a:r>
              <a:endParaRPr lang="en-US" sz="1200" b="1">
                <a:solidFill>
                  <a:schemeClr val="bg1"/>
                </a:solidFill>
                <a:sym typeface="+mn-ea"/>
              </a:endParaRPr>
            </a:p>
            <a:p>
              <a:r>
                <a:rPr lang="en-US" sz="1200" b="1">
                  <a:solidFill>
                    <a:schemeClr val="bg1"/>
                  </a:solidFill>
                  <a:sym typeface="+mn-ea"/>
                </a:rPr>
                <a:t>ポーネント</a:t>
              </a:r>
              <a:endParaRPr lang="en-US" sz="1200" b="1">
                <a:solidFill>
                  <a:schemeClr val="bg1"/>
                </a:solidFill>
              </a:endParaRPr>
            </a:p>
            <a:p>
              <a:endParaRPr lang="zh-CN" altLang="en-US" sz="1200" b="1" dirty="0">
                <a:solidFill>
                  <a:schemeClr val="bg1"/>
                </a:solidFill>
              </a:endParaRPr>
            </a:p>
          </p:txBody>
        </p:sp>
      </p:grpSp>
      <p:sp>
        <p:nvSpPr>
          <p:cNvPr id="21" name="TextBox 1"/>
          <p:cNvSpPr txBox="1"/>
          <p:nvPr/>
        </p:nvSpPr>
        <p:spPr>
          <a:xfrm>
            <a:off x="1487171" y="5017770"/>
            <a:ext cx="3725691" cy="461665"/>
          </a:xfrm>
          <a:prstGeom prst="rect">
            <a:avLst/>
          </a:prstGeom>
          <a:noFill/>
        </p:spPr>
        <p:txBody>
          <a:bodyPr wrap="square" rtlCol="0">
            <a:spAutoFit/>
          </a:bodyPr>
          <a:lstStyle/>
          <a:p>
            <a:pPr algn="l"/>
            <a:r>
              <a:rPr lang="zh-CN"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コード開発</a:t>
            </a:r>
            <a:r>
              <a:rPr lang="ja-JP"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を担保するためには</a:t>
            </a:r>
            <a:r>
              <a:rPr lang="zh-CN"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、さまざまな</a:t>
            </a:r>
            <a:r>
              <a:rPr lang="ja-JP"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開発</a:t>
            </a:r>
            <a:r>
              <a:rPr lang="zh-CN"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言語に精通する</a:t>
            </a:r>
            <a:r>
              <a:rPr lang="ja-JP"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rPr>
              <a:t>必要あり</a:t>
            </a:r>
            <a:endParaRPr lang="zh-CN" altLang="en-US" sz="1200" dirty="0">
              <a:solidFill>
                <a:srgbClr val="FF0000"/>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28" name="Picture 3" descr="C:\Users\Administrator\Desktop\80CB971E-1F7D-429a-A086-AE33BE714ED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9530" y="2685415"/>
            <a:ext cx="4189095" cy="220599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特徴</a:t>
            </a:r>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Web側のグラフィカルソフトウェア構成の開発</a:t>
            </a:r>
            <a:endParaRPr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2" name="组合 21"/>
          <p:cNvGrpSpPr/>
          <p:nvPr/>
        </p:nvGrpSpPr>
        <p:grpSpPr>
          <a:xfrm>
            <a:off x="635" y="332105"/>
            <a:ext cx="278765" cy="532130"/>
            <a:chOff x="0" y="-78772"/>
            <a:chExt cx="602082" cy="1150304"/>
          </a:xfrm>
        </p:grpSpPr>
        <p:sp>
          <p:nvSpPr>
            <p:cNvPr id="25" name="任意多边形 24"/>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18795" y="903605"/>
            <a:ext cx="11194415" cy="5613400"/>
            <a:chOff x="817" y="1423"/>
            <a:chExt cx="17629" cy="884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 name="Text Box 8"/>
          <p:cNvSpPr txBox="1"/>
          <p:nvPr/>
        </p:nvSpPr>
        <p:spPr>
          <a:xfrm>
            <a:off x="8047990" y="3015615"/>
            <a:ext cx="551815" cy="1685290"/>
          </a:xfrm>
          <a:prstGeom prst="rect">
            <a:avLst/>
          </a:prstGeom>
          <a:noFill/>
        </p:spPr>
        <p:txBody>
          <a:bodyPr vert="eaVert" wrap="square" rtlCol="0">
            <a:spAutoFit/>
          </a:bodyPr>
          <a:lstStyle/>
          <a:p>
            <a:r>
              <a:rPr lang="ja-JP" altLang="en-US" sz="1200" b="1">
                <a:solidFill>
                  <a:schemeClr val="bg1"/>
                </a:solidFill>
              </a:rPr>
              <a:t>グラフ</a:t>
            </a:r>
            <a:r>
              <a:rPr lang="en-US" sz="1200" b="1">
                <a:solidFill>
                  <a:schemeClr val="bg1"/>
                </a:solidFill>
                <a:sym typeface="+mn-ea"/>
              </a:rPr>
              <a:t>コンポーネント</a:t>
            </a:r>
            <a:endParaRPr lang="en-US" sz="1200" b="1">
              <a:solidFill>
                <a:schemeClr val="bg1"/>
              </a:solidFill>
            </a:endParaRPr>
          </a:p>
          <a:p>
            <a:endParaRPr lang="en-US" sz="12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ircle(in)">
                                      <p:cBhvr>
                                        <p:cTn id="20" dur="2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additive="base">
                                        <p:cTn id="29" dur="500" fill="hold"/>
                                        <p:tgtEl>
                                          <p:spTgt spid="62"/>
                                        </p:tgtEl>
                                        <p:attrNameLst>
                                          <p:attrName>ppt_x</p:attrName>
                                        </p:attrNameLst>
                                      </p:cBhvr>
                                      <p:tavLst>
                                        <p:tav tm="0">
                                          <p:val>
                                            <p:strVal val="#ppt_x"/>
                                          </p:val>
                                        </p:tav>
                                        <p:tav tm="100000">
                                          <p:val>
                                            <p:strVal val="#ppt_x"/>
                                          </p:val>
                                        </p:tav>
                                      </p:tavLst>
                                    </p:anim>
                                    <p:anim calcmode="lin" valueType="num">
                                      <p:cBhvr additive="base">
                                        <p:cTn id="30"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p:cNvSpPr/>
          <p:nvPr/>
        </p:nvSpPr>
        <p:spPr>
          <a:xfrm>
            <a:off x="3997388" y="2281216"/>
            <a:ext cx="1671205" cy="255454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85000"/>
                  <a:lumOff val="15000"/>
                </a:schemeClr>
              </a:solidFill>
              <a:latin typeface="思源黑体旧字形 Light" panose="020B0300000000000000" pitchFamily="34" charset="-128"/>
              <a:ea typeface="思源黑体旧字形 Light" panose="020B0300000000000000" pitchFamily="34" charset="-128"/>
              <a:sym typeface="思源黑体旧字形 Light" panose="020B0300000000000000" pitchFamily="34" charset="-128"/>
            </a:endParaRPr>
          </a:p>
        </p:txBody>
      </p:sp>
      <p:sp>
        <p:nvSpPr>
          <p:cNvPr id="26" name="任意多边形 25"/>
          <p:cNvSpPr/>
          <p:nvPr/>
        </p:nvSpPr>
        <p:spPr>
          <a:xfrm>
            <a:off x="428625" y="0"/>
            <a:ext cx="5898515" cy="6858000"/>
          </a:xfrm>
          <a:custGeom>
            <a:avLst/>
            <a:gdLst>
              <a:gd name="connsiteX0" fmla="*/ 1713875 w 5192486"/>
              <a:gd name="connsiteY0" fmla="*/ 0 h 6858000"/>
              <a:gd name="connsiteX1" fmla="*/ 2647325 w 5192486"/>
              <a:gd name="connsiteY1" fmla="*/ 0 h 6858000"/>
              <a:gd name="connsiteX2" fmla="*/ 5192486 w 5192486"/>
              <a:gd name="connsiteY2" fmla="*/ 2406327 h 6858000"/>
              <a:gd name="connsiteX3" fmla="*/ 483972 w 5192486"/>
              <a:gd name="connsiteY3" fmla="*/ 6857998 h 6858000"/>
              <a:gd name="connsiteX4" fmla="*/ 483972 w 5192486"/>
              <a:gd name="connsiteY4" fmla="*/ 6858000 h 6858000"/>
              <a:gd name="connsiteX5" fmla="*/ 0 w 5192486"/>
              <a:gd name="connsiteY5" fmla="*/ 6858000 h 6858000"/>
              <a:gd name="connsiteX6" fmla="*/ 0 w 5192486"/>
              <a:gd name="connsiteY6" fmla="*/ 6433039 h 6858000"/>
              <a:gd name="connsiteX7" fmla="*/ 4259036 w 5192486"/>
              <a:gd name="connsiteY7" fmla="*/ 2406327 h 6858000"/>
              <a:gd name="connsiteX8" fmla="*/ 1713875 w 5192486"/>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92486" h="6858000">
                <a:moveTo>
                  <a:pt x="1713875" y="0"/>
                </a:moveTo>
                <a:lnTo>
                  <a:pt x="2647325" y="0"/>
                </a:lnTo>
                <a:lnTo>
                  <a:pt x="5192486" y="2406327"/>
                </a:lnTo>
                <a:lnTo>
                  <a:pt x="483972" y="6857998"/>
                </a:lnTo>
                <a:lnTo>
                  <a:pt x="483972" y="6858000"/>
                </a:lnTo>
                <a:lnTo>
                  <a:pt x="0" y="6858000"/>
                </a:lnTo>
                <a:lnTo>
                  <a:pt x="0" y="6433039"/>
                </a:lnTo>
                <a:lnTo>
                  <a:pt x="4259036" y="2406327"/>
                </a:lnTo>
                <a:lnTo>
                  <a:pt x="1713875" y="0"/>
                </a:lnTo>
                <a:close/>
              </a:path>
            </a:pathLst>
          </a:custGeom>
          <a:solidFill>
            <a:srgbClr val="EA342E"/>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7" name="任意多边形 26"/>
          <p:cNvSpPr/>
          <p:nvPr/>
        </p:nvSpPr>
        <p:spPr>
          <a:xfrm>
            <a:off x="0" y="0"/>
            <a:ext cx="5898515" cy="6858000"/>
          </a:xfrm>
          <a:custGeom>
            <a:avLst/>
            <a:gdLst>
              <a:gd name="connsiteX0" fmla="*/ 0 w 5192486"/>
              <a:gd name="connsiteY0" fmla="*/ 0 h 6858000"/>
              <a:gd name="connsiteX1" fmla="*/ 2647325 w 5192486"/>
              <a:gd name="connsiteY1" fmla="*/ 0 h 6858000"/>
              <a:gd name="connsiteX2" fmla="*/ 5192486 w 5192486"/>
              <a:gd name="connsiteY2" fmla="*/ 2406327 h 6858000"/>
              <a:gd name="connsiteX3" fmla="*/ 483972 w 5192486"/>
              <a:gd name="connsiteY3" fmla="*/ 6857998 h 6858000"/>
              <a:gd name="connsiteX4" fmla="*/ 483972 w 5192486"/>
              <a:gd name="connsiteY4" fmla="*/ 6858000 h 6858000"/>
              <a:gd name="connsiteX5" fmla="*/ 0 w 5192486"/>
              <a:gd name="connsiteY5" fmla="*/ 6858000 h 6858000"/>
              <a:gd name="connsiteX6" fmla="*/ 0 w 519248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486" h="6858000">
                <a:moveTo>
                  <a:pt x="0" y="0"/>
                </a:moveTo>
                <a:lnTo>
                  <a:pt x="2647325" y="0"/>
                </a:lnTo>
                <a:lnTo>
                  <a:pt x="5192486" y="2406327"/>
                </a:lnTo>
                <a:lnTo>
                  <a:pt x="483972" y="6857998"/>
                </a:lnTo>
                <a:lnTo>
                  <a:pt x="483972" y="6858000"/>
                </a:lnTo>
                <a:lnTo>
                  <a:pt x="0" y="6858000"/>
                </a:lnTo>
                <a:lnTo>
                  <a:pt x="0" y="0"/>
                </a:lnTo>
                <a:close/>
              </a:path>
            </a:pathLst>
          </a:custGeom>
          <a:blipFill dpi="0" rotWithShape="1">
            <a:blip r:embed="rId1"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1" name="矩形 30"/>
          <p:cNvSpPr/>
          <p:nvPr/>
        </p:nvSpPr>
        <p:spPr>
          <a:xfrm>
            <a:off x="8288736" y="2422186"/>
            <a:ext cx="3303905" cy="645160"/>
          </a:xfrm>
          <a:prstGeom prst="rect">
            <a:avLst/>
          </a:prstGeom>
        </p:spPr>
        <p:txBody>
          <a:bodyPr wrap="square">
            <a:spAutoFit/>
          </a:bodyPr>
          <a:lstStyle/>
          <a:p>
            <a:pPr marL="503555" indent="-503555" defTabSz="1343660">
              <a:lnSpc>
                <a:spcPct val="200000"/>
              </a:lnSpc>
            </a:pPr>
            <a:r>
              <a:rPr lang="zh-CN" altLang="en-US"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製品概要</a:t>
            </a:r>
            <a:endParaRPr lang="zh-CN" altLang="en-US"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endParaRPr>
          </a:p>
        </p:txBody>
      </p:sp>
      <p:sp>
        <p:nvSpPr>
          <p:cNvPr id="42" name="矩形 41"/>
          <p:cNvSpPr/>
          <p:nvPr/>
        </p:nvSpPr>
        <p:spPr>
          <a:xfrm>
            <a:off x="8296356" y="2964655"/>
            <a:ext cx="3303905" cy="562783"/>
          </a:xfrm>
          <a:prstGeom prst="rect">
            <a:avLst/>
          </a:prstGeom>
        </p:spPr>
        <p:txBody>
          <a:bodyPr wrap="square">
            <a:spAutoFit/>
          </a:bodyPr>
          <a:lstStyle/>
          <a:p>
            <a:pPr marL="503555" indent="-503555" defTabSz="1343660">
              <a:lnSpc>
                <a:spcPct val="200000"/>
              </a:lnSpc>
            </a:pPr>
            <a:r>
              <a:rPr lang="ja-JP" altLang="zh-CN"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製品機能</a:t>
            </a:r>
            <a:r>
              <a:rPr lang="ja-JP" altLang="en-US"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紹介</a:t>
            </a:r>
            <a:endParaRPr lang="ja-JP" altLang="zh-CN"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endParaRPr>
          </a:p>
        </p:txBody>
      </p:sp>
      <p:sp>
        <p:nvSpPr>
          <p:cNvPr id="45" name="Rectangle 3"/>
          <p:cNvSpPr txBox="1"/>
          <p:nvPr/>
        </p:nvSpPr>
        <p:spPr>
          <a:xfrm>
            <a:off x="8288101" y="3993127"/>
            <a:ext cx="4391660" cy="899795"/>
          </a:xfrm>
          <a:prstGeom prst="rect">
            <a:avLst/>
          </a:prstGeom>
          <a:noFill/>
          <a:ln w="9525">
            <a:noFill/>
          </a:ln>
        </p:spPr>
        <p:txBody>
          <a:bodyPr lIns="106640" tIns="53320" rIns="106640" bIns="53320"/>
          <a:lst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39825" indent="-227330" algn="l" rtl="0" eaLnBrk="0" fontAlgn="base" hangingPunct="0">
              <a:spcBef>
                <a:spcPct val="20000"/>
              </a:spcBef>
              <a:spcAft>
                <a:spcPct val="0"/>
              </a:spcAft>
              <a:buChar char="•"/>
              <a:defRPr sz="2400">
                <a:solidFill>
                  <a:schemeClr val="tx1"/>
                </a:solidFill>
                <a:latin typeface="+mn-lt"/>
                <a:ea typeface="+mn-ea"/>
              </a:defRPr>
            </a:lvl3pPr>
            <a:lvl4pPr marL="1597025" indent="-227330" algn="l" rtl="0" eaLnBrk="0" fontAlgn="base" hangingPunct="0">
              <a:spcBef>
                <a:spcPct val="20000"/>
              </a:spcBef>
              <a:spcAft>
                <a:spcPct val="0"/>
              </a:spcAft>
              <a:buChar char="–"/>
              <a:defRPr sz="2000">
                <a:solidFill>
                  <a:schemeClr val="tx1"/>
                </a:solidFill>
                <a:latin typeface="+mn-lt"/>
                <a:ea typeface="+mn-ea"/>
              </a:defRPr>
            </a:lvl4pPr>
            <a:lvl5pPr marL="2054225" indent="-227330" algn="l" rtl="0" eaLnBrk="0" fontAlgn="base" hangingPunct="0">
              <a:spcBef>
                <a:spcPct val="20000"/>
              </a:spcBef>
              <a:spcAft>
                <a:spcPct val="0"/>
              </a:spcAft>
              <a:buChar char="»"/>
              <a:defRPr sz="2000">
                <a:solidFill>
                  <a:schemeClr val="tx1"/>
                </a:solidFill>
                <a:latin typeface="+mn-lt"/>
                <a:ea typeface="+mn-ea"/>
              </a:defRPr>
            </a:lvl5pPr>
          </a:lstStyle>
          <a:p>
            <a:pPr marL="0" indent="0" defTabSz="1343660">
              <a:lnSpc>
                <a:spcPct val="200000"/>
              </a:lnSpc>
              <a:buNone/>
            </a:pPr>
            <a:r>
              <a:rPr lang="ja-JP" altLang="en-US" sz="1800"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sym typeface="+mn-ea"/>
              </a:rPr>
              <a:t>主な</a:t>
            </a:r>
            <a:r>
              <a:rPr lang="ja-JP" altLang="zh-CN" sz="1800"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sym typeface="+mn-ea"/>
              </a:rPr>
              <a:t>実例</a:t>
            </a:r>
            <a:endParaRPr lang="zh-CN" altLang="en-US" sz="1800"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sym typeface="+mn-ea"/>
            </a:endParaRPr>
          </a:p>
        </p:txBody>
      </p:sp>
      <p:sp>
        <p:nvSpPr>
          <p:cNvPr id="46" name="矩形 45"/>
          <p:cNvSpPr/>
          <p:nvPr/>
        </p:nvSpPr>
        <p:spPr>
          <a:xfrm>
            <a:off x="8309238" y="4594139"/>
            <a:ext cx="3303905" cy="645160"/>
          </a:xfrm>
          <a:prstGeom prst="rect">
            <a:avLst/>
          </a:prstGeom>
        </p:spPr>
        <p:txBody>
          <a:bodyPr wrap="square">
            <a:spAutoFit/>
          </a:bodyPr>
          <a:lstStyle/>
          <a:p>
            <a:pPr marL="503555" indent="-503555" defTabSz="1343660">
              <a:lnSpc>
                <a:spcPct val="200000"/>
              </a:lnSpc>
            </a:pPr>
            <a:r>
              <a:rPr lang="ja-JP" altLang="zh-CN"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rPr>
              <a:t>製品仕様</a:t>
            </a:r>
            <a:endParaRPr lang="zh-CN" altLang="en-US"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endParaRPr>
          </a:p>
        </p:txBody>
      </p:sp>
      <p:sp>
        <p:nvSpPr>
          <p:cNvPr id="47" name="Text Box 3"/>
          <p:cNvSpPr>
            <a:spLocks noChangeArrowheads="1"/>
          </p:cNvSpPr>
          <p:nvPr/>
        </p:nvSpPr>
        <p:spPr bwMode="auto">
          <a:xfrm>
            <a:off x="7638988" y="1513034"/>
            <a:ext cx="2885564" cy="499110"/>
          </a:xfrm>
          <a:prstGeom prst="rect">
            <a:avLst/>
          </a:prstGeom>
        </p:spPr>
        <p:txBody>
          <a:bodyPr wrap="square" lIns="68580" tIns="34290" rIns="68580" bIns="34290">
            <a:spAutoFit/>
          </a:bodyPr>
          <a:lstStyle/>
          <a:p>
            <a:pPr algn="l">
              <a:spcBef>
                <a:spcPct val="0"/>
              </a:spcBef>
            </a:pPr>
            <a:r>
              <a:rPr lang="ja-JP" altLang="zh-CN" sz="2800" b="1" dirty="0">
                <a:solidFill>
                  <a:srgbClr val="EA342E"/>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charset="0"/>
              </a:rPr>
              <a:t>目次</a:t>
            </a:r>
            <a:r>
              <a:rPr lang="zh-CN" altLang="en-US" sz="2400" b="1" dirty="0">
                <a:solidFill>
                  <a:srgbClr val="EA342E"/>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charset="0"/>
              </a:rPr>
              <a:t>  </a:t>
            </a:r>
            <a:r>
              <a:rPr lang="en-US" altLang="zh-CN" sz="16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rPr>
              <a:t>COMPANY</a:t>
            </a:r>
            <a:endParaRPr lang="en-US" altLang="zh-CN" sz="1600" dirty="0">
              <a:solidFill>
                <a:schemeClr val="bg1">
                  <a:lumMod val="8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94" name="组合 93"/>
          <p:cNvGrpSpPr/>
          <p:nvPr/>
        </p:nvGrpSpPr>
        <p:grpSpPr>
          <a:xfrm>
            <a:off x="7753350" y="2657475"/>
            <a:ext cx="323850" cy="368300"/>
            <a:chOff x="12210" y="4185"/>
            <a:chExt cx="510" cy="580"/>
          </a:xfrm>
        </p:grpSpPr>
        <p:sp>
          <p:nvSpPr>
            <p:cNvPr id="48" name="矩形 47"/>
            <p:cNvSpPr/>
            <p:nvPr/>
          </p:nvSpPr>
          <p:spPr>
            <a:xfrm>
              <a:off x="12210" y="4220"/>
              <a:ext cx="510" cy="510"/>
            </a:xfrm>
            <a:prstGeom prst="rect">
              <a:avLst/>
            </a:prstGeom>
            <a:solidFill>
              <a:srgbClr val="EA342E"/>
            </a:solidFill>
            <a:ln>
              <a:noFill/>
            </a:ln>
            <a:effectLst>
              <a:outerShdw blurRad="88900" dist="38100" algn="l" rotWithShape="0">
                <a:srgbClr val="FF6767">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12216" y="4185"/>
              <a:ext cx="499" cy="580"/>
            </a:xfrm>
            <a:prstGeom prst="rect">
              <a:avLst/>
            </a:prstGeom>
            <a:noFill/>
            <a:effectLst>
              <a:outerShdw blurRad="50800" dist="38100" sx="128000" sy="128000" algn="l" rotWithShape="0">
                <a:srgbClr val="FF0000">
                  <a:alpha val="100000"/>
                </a:srgbClr>
              </a:outerShdw>
            </a:effectLst>
          </p:spPr>
          <p:txBody>
            <a:bodyPr wrap="none" rtlCol="0">
              <a:spAutoFit/>
            </a:bodyPr>
            <a:lstStyle/>
            <a:p>
              <a:r>
                <a:rPr lang="en-US" altLang="zh-CN">
                  <a:solidFill>
                    <a:schemeClr val="bg1"/>
                  </a:solidFill>
                  <a:latin typeface="微软雅黑" panose="020B0503020204020204" pitchFamily="34" charset="-122"/>
                  <a:ea typeface="微软雅黑" panose="020B0503020204020204" pitchFamily="34" charset="-122"/>
                </a:rPr>
                <a:t>1</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7753350" y="3200400"/>
            <a:ext cx="323850" cy="368300"/>
            <a:chOff x="12210" y="5040"/>
            <a:chExt cx="510" cy="580"/>
          </a:xfrm>
        </p:grpSpPr>
        <p:sp>
          <p:nvSpPr>
            <p:cNvPr id="50" name="矩形 49"/>
            <p:cNvSpPr/>
            <p:nvPr/>
          </p:nvSpPr>
          <p:spPr>
            <a:xfrm>
              <a:off x="12210" y="5075"/>
              <a:ext cx="510" cy="510"/>
            </a:xfrm>
            <a:prstGeom prst="rect">
              <a:avLst/>
            </a:prstGeom>
            <a:solidFill>
              <a:srgbClr val="3E4856"/>
            </a:solidFill>
            <a:ln>
              <a:noFill/>
            </a:ln>
            <a:effectLst>
              <a:outerShdw blurRad="50800" dist="38100" algn="l" rotWithShape="0">
                <a:srgbClr val="A7A7A7">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51" name="文本框 50"/>
            <p:cNvSpPr txBox="1"/>
            <p:nvPr/>
          </p:nvSpPr>
          <p:spPr>
            <a:xfrm>
              <a:off x="12221" y="5040"/>
              <a:ext cx="499" cy="580"/>
            </a:xfrm>
            <a:prstGeom prst="rect">
              <a:avLst/>
            </a:prstGeom>
            <a:noFill/>
          </p:spPr>
          <p:txBody>
            <a:bodyPr wrap="none" rtlCol="0">
              <a:spAutoFit/>
            </a:bodyPr>
            <a:lstStyle/>
            <a:p>
              <a:r>
                <a:rPr lang="en-US" altLang="zh-CN">
                  <a:solidFill>
                    <a:schemeClr val="bg1"/>
                  </a:solidFill>
                  <a:latin typeface="微软雅黑" panose="020B0503020204020204" pitchFamily="34" charset="-122"/>
                  <a:ea typeface="微软雅黑" panose="020B0503020204020204" pitchFamily="34" charset="-122"/>
                </a:rPr>
                <a:t>2</a:t>
              </a:r>
              <a:endParaRPr lang="en-US" altLang="zh-CN">
                <a:solidFill>
                  <a:schemeClr val="bg1"/>
                </a:solidFill>
                <a:latin typeface="微软雅黑" panose="020B0503020204020204" pitchFamily="34" charset="-122"/>
                <a:ea typeface="微软雅黑" panose="020B0503020204020204" pitchFamily="34" charset="-122"/>
              </a:endParaRPr>
            </a:p>
          </p:txBody>
        </p:sp>
      </p:grpSp>
      <p:sp>
        <p:nvSpPr>
          <p:cNvPr id="52" name="矩形 51"/>
          <p:cNvSpPr/>
          <p:nvPr/>
        </p:nvSpPr>
        <p:spPr>
          <a:xfrm>
            <a:off x="8296991" y="3505675"/>
            <a:ext cx="3303905" cy="645160"/>
          </a:xfrm>
          <a:prstGeom prst="rect">
            <a:avLst/>
          </a:prstGeom>
        </p:spPr>
        <p:txBody>
          <a:bodyPr wrap="square">
            <a:spAutoFit/>
          </a:bodyPr>
          <a:lstStyle/>
          <a:p>
            <a:pPr marL="503555" indent="-503555" defTabSz="1343660">
              <a:lnSpc>
                <a:spcPct val="200000"/>
              </a:lnSpc>
            </a:pPr>
            <a:r>
              <a:rPr lang="zh-CN" altLang="en-US"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sym typeface="+mn-ea"/>
              </a:rPr>
              <a:t>製品</a:t>
            </a:r>
            <a:r>
              <a:rPr lang="ja-JP" altLang="zh-CN"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sym typeface="+mn-ea"/>
              </a:rPr>
              <a:t>特徴</a:t>
            </a:r>
            <a:endParaRPr lang="zh-CN" altLang="en-US" b="1" dirty="0">
              <a:solidFill>
                <a:srgbClr val="3E4856"/>
              </a:solidFill>
              <a:effectLst>
                <a:innerShdw blurRad="63500" dist="50800" dir="13500000">
                  <a:srgbClr val="000000">
                    <a:alpha val="50000"/>
                  </a:srgbClr>
                </a:innerShdw>
              </a:effectLst>
              <a:latin typeface="微软雅黑" panose="020B0503020204020204" pitchFamily="34" charset="-122"/>
              <a:ea typeface="微软雅黑" panose="020B0503020204020204" pitchFamily="34" charset="-122"/>
              <a:sym typeface="+mn-ea"/>
            </a:endParaRPr>
          </a:p>
        </p:txBody>
      </p:sp>
      <p:cxnSp>
        <p:nvCxnSpPr>
          <p:cNvPr id="63" name="直接连接符 62"/>
          <p:cNvCxnSpPr/>
          <p:nvPr/>
        </p:nvCxnSpPr>
        <p:spPr>
          <a:xfrm>
            <a:off x="7766685" y="2138680"/>
            <a:ext cx="1962150" cy="0"/>
          </a:xfrm>
          <a:prstGeom prst="line">
            <a:avLst/>
          </a:prstGeom>
          <a:ln w="12700" cmpd="sng">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89" name="组合 88"/>
          <p:cNvGrpSpPr/>
          <p:nvPr/>
        </p:nvGrpSpPr>
        <p:grpSpPr>
          <a:xfrm>
            <a:off x="1621790" y="6209665"/>
            <a:ext cx="10081895" cy="307340"/>
            <a:chOff x="2554" y="9779"/>
            <a:chExt cx="15877" cy="484"/>
          </a:xfrm>
        </p:grpSpPr>
        <p:cxnSp>
          <p:nvCxnSpPr>
            <p:cNvPr id="91" name="直接连接符 90"/>
            <p:cNvCxnSpPr/>
            <p:nvPr/>
          </p:nvCxnSpPr>
          <p:spPr>
            <a:xfrm>
              <a:off x="2554" y="10263"/>
              <a:ext cx="15749"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17033"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grpSp>
      <p:grpSp>
        <p:nvGrpSpPr>
          <p:cNvPr id="95" name="组合 94"/>
          <p:cNvGrpSpPr/>
          <p:nvPr/>
        </p:nvGrpSpPr>
        <p:grpSpPr>
          <a:xfrm>
            <a:off x="7753350" y="3756025"/>
            <a:ext cx="323850" cy="368300"/>
            <a:chOff x="12210" y="4185"/>
            <a:chExt cx="510" cy="580"/>
          </a:xfrm>
        </p:grpSpPr>
        <p:sp>
          <p:nvSpPr>
            <p:cNvPr id="96" name="矩形 95"/>
            <p:cNvSpPr/>
            <p:nvPr/>
          </p:nvSpPr>
          <p:spPr>
            <a:xfrm>
              <a:off x="12210" y="4220"/>
              <a:ext cx="510" cy="510"/>
            </a:xfrm>
            <a:prstGeom prst="rect">
              <a:avLst/>
            </a:prstGeom>
            <a:solidFill>
              <a:srgbClr val="EA342E"/>
            </a:solidFill>
            <a:ln>
              <a:noFill/>
            </a:ln>
            <a:effectLst>
              <a:outerShdw blurRad="88900" dist="38100" algn="l" rotWithShape="0">
                <a:srgbClr val="FF6767">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97" name="文本框 96"/>
            <p:cNvSpPr txBox="1"/>
            <p:nvPr/>
          </p:nvSpPr>
          <p:spPr>
            <a:xfrm>
              <a:off x="12216" y="4185"/>
              <a:ext cx="499" cy="580"/>
            </a:xfrm>
            <a:prstGeom prst="rect">
              <a:avLst/>
            </a:prstGeom>
            <a:noFill/>
            <a:effectLst>
              <a:outerShdw blurRad="50800" dist="38100" sx="128000" sy="128000" algn="l" rotWithShape="0">
                <a:srgbClr val="FF0000">
                  <a:alpha val="100000"/>
                </a:srgbClr>
              </a:outerShdw>
            </a:effectLst>
          </p:spPr>
          <p:txBody>
            <a:bodyPr wrap="none" rtlCol="0">
              <a:spAutoFit/>
            </a:bodyPr>
            <a:lstStyle/>
            <a:p>
              <a:r>
                <a:rPr lang="en-US" altLang="zh-CN">
                  <a:solidFill>
                    <a:schemeClr val="bg1"/>
                  </a:solidFill>
                  <a:latin typeface="微软雅黑" panose="020B0503020204020204" pitchFamily="34" charset="-122"/>
                  <a:ea typeface="微软雅黑" panose="020B0503020204020204" pitchFamily="34" charset="-122"/>
                </a:rPr>
                <a:t>3</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98" name="组合 97"/>
          <p:cNvGrpSpPr/>
          <p:nvPr/>
        </p:nvGrpSpPr>
        <p:grpSpPr>
          <a:xfrm>
            <a:off x="7753350" y="4235450"/>
            <a:ext cx="323850" cy="368300"/>
            <a:chOff x="12210" y="5040"/>
            <a:chExt cx="510" cy="580"/>
          </a:xfrm>
        </p:grpSpPr>
        <p:sp>
          <p:nvSpPr>
            <p:cNvPr id="99" name="矩形 98"/>
            <p:cNvSpPr/>
            <p:nvPr/>
          </p:nvSpPr>
          <p:spPr>
            <a:xfrm>
              <a:off x="12210" y="5075"/>
              <a:ext cx="510" cy="510"/>
            </a:xfrm>
            <a:prstGeom prst="rect">
              <a:avLst/>
            </a:prstGeom>
            <a:solidFill>
              <a:srgbClr val="3E4856"/>
            </a:solidFill>
            <a:ln>
              <a:noFill/>
            </a:ln>
            <a:effectLst>
              <a:outerShdw blurRad="50800" dist="38100" algn="l" rotWithShape="0">
                <a:srgbClr val="A7A7A7">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00" name="文本框 99"/>
            <p:cNvSpPr txBox="1"/>
            <p:nvPr/>
          </p:nvSpPr>
          <p:spPr>
            <a:xfrm>
              <a:off x="12221" y="5040"/>
              <a:ext cx="499" cy="580"/>
            </a:xfrm>
            <a:prstGeom prst="rect">
              <a:avLst/>
            </a:prstGeom>
            <a:noFill/>
          </p:spPr>
          <p:txBody>
            <a:bodyPr wrap="none" rtlCol="0">
              <a:spAutoFit/>
            </a:bodyPr>
            <a:lstStyle/>
            <a:p>
              <a:r>
                <a:rPr lang="en-US" altLang="zh-CN">
                  <a:solidFill>
                    <a:schemeClr val="bg1"/>
                  </a:solidFill>
                  <a:latin typeface="微软雅黑" panose="020B0503020204020204" pitchFamily="34" charset="-122"/>
                  <a:ea typeface="微软雅黑" panose="020B0503020204020204" pitchFamily="34" charset="-122"/>
                </a:rPr>
                <a:t>4</a:t>
              </a:r>
              <a:endParaRPr lang="en-US" altLang="zh-CN">
                <a:solidFill>
                  <a:schemeClr val="bg1"/>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7753350" y="4822825"/>
            <a:ext cx="323850" cy="368300"/>
            <a:chOff x="12210" y="4185"/>
            <a:chExt cx="510" cy="580"/>
          </a:xfrm>
        </p:grpSpPr>
        <p:sp>
          <p:nvSpPr>
            <p:cNvPr id="102" name="矩形 101"/>
            <p:cNvSpPr/>
            <p:nvPr/>
          </p:nvSpPr>
          <p:spPr>
            <a:xfrm>
              <a:off x="12210" y="4220"/>
              <a:ext cx="510" cy="510"/>
            </a:xfrm>
            <a:prstGeom prst="rect">
              <a:avLst/>
            </a:prstGeom>
            <a:solidFill>
              <a:srgbClr val="EA342E"/>
            </a:solidFill>
            <a:ln>
              <a:noFill/>
            </a:ln>
            <a:effectLst>
              <a:outerShdw blurRad="88900" dist="38100" algn="l" rotWithShape="0">
                <a:srgbClr val="FF6767">
                  <a:alpha val="4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03" name="文本框 102"/>
            <p:cNvSpPr txBox="1"/>
            <p:nvPr/>
          </p:nvSpPr>
          <p:spPr>
            <a:xfrm>
              <a:off x="12216" y="4185"/>
              <a:ext cx="499" cy="580"/>
            </a:xfrm>
            <a:prstGeom prst="rect">
              <a:avLst/>
            </a:prstGeom>
            <a:noFill/>
            <a:effectLst>
              <a:outerShdw blurRad="50800" dist="38100" sx="128000" sy="128000" algn="l" rotWithShape="0">
                <a:srgbClr val="FF0000">
                  <a:alpha val="100000"/>
                </a:srgbClr>
              </a:outerShdw>
            </a:effectLst>
          </p:spPr>
          <p:txBody>
            <a:bodyPr wrap="none" rtlCol="0">
              <a:spAutoFit/>
            </a:bodyPr>
            <a:lstStyle/>
            <a:p>
              <a:r>
                <a:rPr lang="en-US" altLang="zh-CN">
                  <a:solidFill>
                    <a:schemeClr val="bg1"/>
                  </a:solidFill>
                  <a:latin typeface="微软雅黑" panose="020B0503020204020204" pitchFamily="34" charset="-122"/>
                  <a:ea typeface="微软雅黑" panose="020B0503020204020204" pitchFamily="34" charset="-122"/>
                </a:rPr>
                <a:t>5</a:t>
              </a:r>
              <a:endParaRPr lang="en-US" altLang="zh-CN">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advTm="301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a:xfrm>
            <a:off x="523875" y="3145155"/>
            <a:ext cx="11083290" cy="2626995"/>
          </a:xfrm>
          <a:prstGeom prst="rect">
            <a:avLst/>
          </a:prstGeom>
          <a:solidFill>
            <a:schemeClr val="bg1"/>
          </a:solidFill>
          <a:ln>
            <a:noFill/>
          </a:ln>
          <a:effectLst>
            <a:outerShdw blurRad="2540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t>
            </a:r>
            <a:endParaRPr lang="en-US" altLang="zh-CN"/>
          </a:p>
        </p:txBody>
      </p:sp>
      <p:sp>
        <p:nvSpPr>
          <p:cNvPr id="31" name="文本框 9"/>
          <p:cNvSpPr txBox="1"/>
          <p:nvPr/>
        </p:nvSpPr>
        <p:spPr>
          <a:xfrm>
            <a:off x="503555" y="1697355"/>
            <a:ext cx="5760085" cy="1014730"/>
          </a:xfrm>
          <a:prstGeom prst="rect">
            <a:avLst/>
          </a:prstGeom>
          <a:noFill/>
        </p:spPr>
        <p:txBody>
          <a:bodyPr wrap="square" rtlCol="0" anchor="t">
            <a:spAutoFit/>
          </a:bodyPr>
          <a:lstStyle/>
          <a:p>
            <a:pPr marL="285750" lvl="1" indent="-285750">
              <a:lnSpc>
                <a:spcPts val="2400"/>
              </a:lnSpc>
              <a:buFont typeface="Wingdings" panose="05000000000000000000" charset="0"/>
              <a:buChar char="Ø"/>
            </a:pP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クイックレイアウト、ネストのサポート</a:t>
            </a:r>
            <a:endPar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1" indent="0">
              <a:lnSpc>
                <a:spcPts val="2400"/>
              </a:lnSpc>
              <a:buFont typeface="Wingdings" panose="05000000000000000000" charset="0"/>
              <a:buNone/>
            </a:pPr>
            <a:r>
              <a:rPr lang="zh-CN" altLang="en-US" sz="1000" dirty="0">
                <a:latin typeface="微软雅黑" panose="020B0503020204020204" pitchFamily="34" charset="-122"/>
                <a:ea typeface="微软雅黑" panose="020B0503020204020204" pitchFamily="34" charset="-122"/>
              </a:rPr>
              <a:t>          ① </a:t>
            </a:r>
            <a:r>
              <a:rPr lang="zh-CN" altLang="en-US" sz="1000" dirty="0">
                <a:latin typeface="微软雅黑" panose="020B0503020204020204" pitchFamily="34" charset="-122"/>
                <a:ea typeface="微软雅黑" panose="020B0503020204020204" pitchFamily="34" charset="-122"/>
                <a:sym typeface="+mn-ea"/>
              </a:rPr>
              <a:t> ホームページフレームワークの迅速な構築をサポート</a:t>
            </a:r>
            <a:r>
              <a:rPr lang="zh-CN" altLang="en-US"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p>
            <a:pPr marL="0" lvl="1" indent="0">
              <a:lnSpc>
                <a:spcPts val="2400"/>
              </a:lnSpc>
              <a:buFont typeface="Wingdings" panose="05000000000000000000" charset="0"/>
              <a:buNone/>
            </a:pPr>
            <a:r>
              <a:rPr lang="zh-CN" altLang="en-US" sz="1000" dirty="0">
                <a:latin typeface="微软雅黑" panose="020B0503020204020204" pitchFamily="34" charset="-122"/>
                <a:ea typeface="微软雅黑" panose="020B0503020204020204" pitchFamily="34" charset="-122"/>
              </a:rPr>
              <a:t>          ②  パーソナライズされたナビゲーションメニュー、サイドバーメニューなどをサポート；</a:t>
            </a:r>
            <a:endParaRPr lang="zh-CN" altLang="en-US" sz="10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特徴</a:t>
            </a:r>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：便利なプロジェクトのレイアウトと組版</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2" name="组合 21"/>
          <p:cNvGrpSpPr/>
          <p:nvPr/>
        </p:nvGrpSpPr>
        <p:grpSpPr>
          <a:xfrm>
            <a:off x="635" y="332105"/>
            <a:ext cx="278765" cy="532130"/>
            <a:chOff x="0" y="-78772"/>
            <a:chExt cx="602082" cy="1150304"/>
          </a:xfrm>
        </p:grpSpPr>
        <p:sp>
          <p:nvSpPr>
            <p:cNvPr id="25" name="任意多边形 24"/>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18795" y="903605"/>
            <a:ext cx="11194415" cy="5613400"/>
            <a:chOff x="817" y="1423"/>
            <a:chExt cx="17629" cy="8840"/>
          </a:xfrm>
        </p:grpSpPr>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 name="文本框 9"/>
          <p:cNvSpPr txBox="1"/>
          <p:nvPr/>
        </p:nvSpPr>
        <p:spPr>
          <a:xfrm>
            <a:off x="6346190" y="1696720"/>
            <a:ext cx="5115560" cy="1277016"/>
          </a:xfrm>
          <a:prstGeom prst="rect">
            <a:avLst/>
          </a:prstGeom>
          <a:noFill/>
        </p:spPr>
        <p:txBody>
          <a:bodyPr wrap="square" rtlCol="0" anchor="t">
            <a:spAutoFit/>
          </a:bodyPr>
          <a:lstStyle/>
          <a:p>
            <a:pPr marL="342900" indent="-342900">
              <a:lnSpc>
                <a:spcPts val="2400"/>
              </a:lnSpc>
              <a:buFont typeface="Wingdings" panose="05000000000000000000" charset="0"/>
              <a:buChar char="Ø"/>
            </a:pPr>
            <a:r>
              <a:rPr sz="16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様々な端末（PC、タブレット</a:t>
            </a:r>
            <a:r>
              <a:rPr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ja-JP"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スマートフォン</a:t>
            </a:r>
            <a:r>
              <a:rPr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に対応</a:t>
            </a:r>
            <a:endParaRPr lang="zh-CN" altLang="en-US" sz="1000" b="1" dirty="0">
              <a:latin typeface="微软雅黑" panose="020B0503020204020204" pitchFamily="34" charset="-122"/>
              <a:ea typeface="微软雅黑" panose="020B0503020204020204" pitchFamily="34" charset="-122"/>
            </a:endParaRPr>
          </a:p>
          <a:p>
            <a:pPr>
              <a:lnSpc>
                <a:spcPts val="2400"/>
              </a:lnSpc>
            </a:pPr>
            <a:r>
              <a:rPr lang="ja-JP" altLang="en-US" sz="1000" b="1" dirty="0">
                <a:latin typeface="微软雅黑" panose="020B0503020204020204" pitchFamily="34" charset="-122"/>
                <a:ea typeface="微软雅黑" panose="020B0503020204020204" pitchFamily="34" charset="-122"/>
                <a:sym typeface="+mn-ea"/>
              </a:rPr>
              <a:t>　　　</a:t>
            </a:r>
            <a:r>
              <a:rPr lang="zh-CN" altLang="en-US" sz="1000" dirty="0">
                <a:latin typeface="微软雅黑" panose="020B0503020204020204" pitchFamily="34" charset="-122"/>
                <a:ea typeface="微软雅黑" panose="020B0503020204020204" pitchFamily="34" charset="-122"/>
                <a:sym typeface="+mn-ea"/>
              </a:rPr>
              <a:t>①  </a:t>
            </a:r>
            <a:r>
              <a:rPr lang="ja-JP" altLang="en-US" sz="1000" dirty="0">
                <a:latin typeface="微软雅黑" panose="020B0503020204020204" pitchFamily="34" charset="-122"/>
                <a:ea typeface="微软雅黑" panose="020B0503020204020204" pitchFamily="34" charset="-122"/>
                <a:sym typeface="+mn-ea"/>
              </a:rPr>
              <a:t>横長</a:t>
            </a:r>
            <a:r>
              <a:rPr lang="zh-CN" altLang="en-US" sz="1000" dirty="0">
                <a:latin typeface="微软雅黑" panose="020B0503020204020204" pitchFamily="34" charset="-122"/>
                <a:ea typeface="微软雅黑" panose="020B0503020204020204" pitchFamily="34" charset="-122"/>
                <a:sym typeface="+mn-ea"/>
              </a:rPr>
              <a:t>および</a:t>
            </a:r>
            <a:r>
              <a:rPr lang="ja-JP" altLang="en-US" sz="1000" dirty="0">
                <a:latin typeface="微软雅黑" panose="020B0503020204020204" pitchFamily="34" charset="-122"/>
                <a:ea typeface="微软雅黑" panose="020B0503020204020204" pitchFamily="34" charset="-122"/>
                <a:sym typeface="+mn-ea"/>
              </a:rPr>
              <a:t>縦長</a:t>
            </a:r>
            <a:r>
              <a:rPr lang="zh-CN" altLang="en-US" sz="1000" dirty="0">
                <a:latin typeface="微软雅黑" panose="020B0503020204020204" pitchFamily="34" charset="-122"/>
                <a:ea typeface="微软雅黑" panose="020B0503020204020204" pitchFamily="34" charset="-122"/>
                <a:sym typeface="+mn-ea"/>
              </a:rPr>
              <a:t>画面をサポート</a:t>
            </a:r>
            <a:r>
              <a:rPr lang="zh-CN" altLang="en-US" sz="1000" b="1" dirty="0">
                <a:latin typeface="微软雅黑" panose="020B0503020204020204" pitchFamily="34" charset="-122"/>
                <a:ea typeface="微软雅黑" panose="020B0503020204020204" pitchFamily="34" charset="-122"/>
                <a:sym typeface="+mn-ea"/>
              </a:rPr>
              <a:t>；       </a:t>
            </a:r>
            <a:endParaRPr lang="ja-JP" altLang="en-US" sz="1000" b="1" dirty="0">
              <a:latin typeface="微软雅黑" panose="020B0503020204020204" pitchFamily="34" charset="-122"/>
              <a:ea typeface="微软雅黑" panose="020B0503020204020204" pitchFamily="34" charset="-122"/>
              <a:sym typeface="+mn-ea"/>
            </a:endParaRPr>
          </a:p>
          <a:p>
            <a:pPr indent="0">
              <a:lnSpc>
                <a:spcPts val="2400"/>
              </a:lnSpc>
              <a:buFont typeface="Wingdings" panose="05000000000000000000" charset="0"/>
              <a:buNone/>
            </a:pPr>
            <a:r>
              <a:rPr lang="ja-JP" altLang="en-US" sz="1000" b="1" dirty="0">
                <a:latin typeface="微软雅黑" panose="020B0503020204020204" pitchFamily="34" charset="-122"/>
                <a:ea typeface="微软雅黑" panose="020B0503020204020204" pitchFamily="34" charset="-122"/>
                <a:sym typeface="+mn-ea"/>
              </a:rPr>
              <a:t>　　　</a:t>
            </a:r>
            <a:r>
              <a:rPr lang="zh-CN" altLang="en-US" sz="1000" dirty="0">
                <a:latin typeface="微软雅黑" panose="020B0503020204020204" pitchFamily="34" charset="-122"/>
                <a:ea typeface="微软雅黑" panose="020B0503020204020204" pitchFamily="34" charset="-122"/>
                <a:sym typeface="+mn-ea"/>
              </a:rPr>
              <a:t>②  ブラウザのサイズ調整をサポート</a:t>
            </a:r>
            <a:r>
              <a:rPr lang="zh-CN" altLang="en-US" sz="1000" b="1" dirty="0">
                <a:latin typeface="微软雅黑" panose="020B0503020204020204" pitchFamily="34" charset="-122"/>
                <a:ea typeface="微软雅黑" panose="020B0503020204020204" pitchFamily="34" charset="-122"/>
                <a:sym typeface="+mn-ea"/>
              </a:rPr>
              <a:t>；</a:t>
            </a:r>
            <a:endParaRPr lang="zh-CN" altLang="en-US" sz="1000" b="1" dirty="0">
              <a:latin typeface="微软雅黑" panose="020B0503020204020204" pitchFamily="34" charset="-122"/>
              <a:ea typeface="微软雅黑" panose="020B0503020204020204" pitchFamily="34" charset="-122"/>
            </a:endParaRPr>
          </a:p>
        </p:txBody>
      </p:sp>
      <p:grpSp>
        <p:nvGrpSpPr>
          <p:cNvPr id="11" name="组合 10"/>
          <p:cNvGrpSpPr/>
          <p:nvPr>
            <p:custDataLst>
              <p:tags r:id="rId2"/>
            </p:custDataLst>
          </p:nvPr>
        </p:nvGrpSpPr>
        <p:grpSpPr>
          <a:xfrm>
            <a:off x="5440843" y="4709790"/>
            <a:ext cx="1360115" cy="232035"/>
            <a:chOff x="1010194" y="3126377"/>
            <a:chExt cx="1262743" cy="278674"/>
          </a:xfrm>
          <a:solidFill>
            <a:srgbClr val="92D050"/>
          </a:solidFill>
        </p:grpSpPr>
        <p:sp>
          <p:nvSpPr>
            <p:cNvPr id="12" name="矩形 11"/>
            <p:cNvSpPr/>
            <p:nvPr>
              <p:custDataLst>
                <p:tags r:id="rId3"/>
              </p:custDataLst>
            </p:nvPr>
          </p:nvSpPr>
          <p:spPr>
            <a:xfrm>
              <a:off x="1010194" y="3126377"/>
              <a:ext cx="1262743" cy="95794"/>
            </a:xfrm>
            <a:prstGeom prst="rect">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sp>
          <p:nvSpPr>
            <p:cNvPr id="13" name="等腰三角形 12"/>
            <p:cNvSpPr/>
            <p:nvPr>
              <p:custDataLst>
                <p:tags r:id="rId4"/>
              </p:custDataLst>
            </p:nvPr>
          </p:nvSpPr>
          <p:spPr>
            <a:xfrm flipV="1">
              <a:off x="1584960" y="3222171"/>
              <a:ext cx="113211" cy="182880"/>
            </a:xfrm>
            <a:prstGeom prst="triangle">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grpSp>
      <p:sp>
        <p:nvSpPr>
          <p:cNvPr id="14" name="标题 1"/>
          <p:cNvSpPr txBox="1"/>
          <p:nvPr>
            <p:custDataLst>
              <p:tags r:id="rId5"/>
            </p:custDataLst>
          </p:nvPr>
        </p:nvSpPr>
        <p:spPr>
          <a:xfrm>
            <a:off x="5473404" y="5021588"/>
            <a:ext cx="1327551" cy="561600"/>
          </a:xfrm>
          <a:prstGeom prst="rect">
            <a:avLst/>
          </a:prstGeom>
          <a:noFill/>
        </p:spPr>
        <p:txBody>
          <a:bodyPr wrap="square" rtlCol="0">
            <a:normAutofit/>
          </a:bodyPr>
          <a:lstStyle>
            <a:defPPr>
              <a:defRPr lang="zh-CN"/>
            </a:defPPr>
            <a:lvl1pPr>
              <a:lnSpc>
                <a:spcPct val="130000"/>
              </a:lnSpc>
              <a:defRPr sz="1200"/>
            </a:lvl1pPr>
          </a:lstStyle>
          <a:p>
            <a:pPr algn="ctr"/>
            <a:r>
              <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タブ</a:t>
            </a:r>
            <a:endPar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51" name="组合 50"/>
          <p:cNvGrpSpPr/>
          <p:nvPr>
            <p:custDataLst>
              <p:tags r:id="rId6"/>
            </p:custDataLst>
          </p:nvPr>
        </p:nvGrpSpPr>
        <p:grpSpPr>
          <a:xfrm>
            <a:off x="5864238" y="4172853"/>
            <a:ext cx="424070" cy="424070"/>
            <a:chOff x="2188031" y="2474524"/>
            <a:chExt cx="912221" cy="912221"/>
          </a:xfrm>
        </p:grpSpPr>
        <p:sp>
          <p:nvSpPr>
            <p:cNvPr id="52" name="椭圆 51"/>
            <p:cNvSpPr/>
            <p:nvPr>
              <p:custDataLst>
                <p:tags r:id="rId7"/>
              </p:custDataLst>
            </p:nvPr>
          </p:nvSpPr>
          <p:spPr>
            <a:xfrm>
              <a:off x="2243547" y="2530040"/>
              <a:ext cx="801189" cy="801189"/>
            </a:xfrm>
            <a:prstGeom prst="ellipse">
              <a:avLst/>
            </a:prstGeom>
            <a:noFill/>
            <a:ln w="28575" cap="flat" cmpd="sng" algn="ctr">
              <a:solidFill>
                <a:srgbClr val="92D050"/>
              </a:solidFill>
              <a:prstDash val="solid"/>
              <a:miter lim="800000"/>
            </a:ln>
            <a:effectLst/>
          </p:spPr>
          <p:txBody>
            <a:bodyPr lIns="0" rIns="0" rtlCol="0" anchor="ctr">
              <a:normAutofit fontScale="65000" lnSpcReduction="20000"/>
            </a:bodyPr>
            <a:lstStyle/>
            <a:p>
              <a:pPr algn="ctr"/>
              <a:endParaRPr lang="en-US" altLang="zh-CN" sz="2000" b="1" dirty="0">
                <a:solidFill>
                  <a:srgbClr val="92D050"/>
                </a:solidFill>
              </a:endParaRPr>
            </a:p>
          </p:txBody>
        </p:sp>
        <p:sp>
          <p:nvSpPr>
            <p:cNvPr id="53" name="椭圆 52"/>
            <p:cNvSpPr/>
            <p:nvPr>
              <p:custDataLst>
                <p:tags r:id="rId8"/>
              </p:custDataLst>
            </p:nvPr>
          </p:nvSpPr>
          <p:spPr>
            <a:xfrm>
              <a:off x="2188031" y="2474524"/>
              <a:ext cx="912221" cy="912221"/>
            </a:xfrm>
            <a:prstGeom prst="ellipse">
              <a:avLst/>
            </a:prstGeom>
            <a:noFill/>
            <a:ln w="12700" cap="flat" cmpd="sng" algn="ctr">
              <a:solidFill>
                <a:srgbClr val="FFFFFF">
                  <a:lumMod val="75000"/>
                </a:srgbClr>
              </a:solidFill>
              <a:prstDash val="dash"/>
              <a:miter lim="800000"/>
            </a:ln>
            <a:effectLst/>
          </p:spPr>
          <p:txBody>
            <a:bodyPr rtlCol="0" anchor="ctr">
              <a:normAutofit fontScale="92500" lnSpcReduction="20000"/>
            </a:bodyPr>
            <a:lstStyle/>
            <a:p>
              <a:pPr algn="ctr"/>
              <a:endParaRPr lang="zh-CN" altLang="en-US"/>
            </a:p>
          </p:txBody>
        </p:sp>
      </p:grpSp>
      <p:grpSp>
        <p:nvGrpSpPr>
          <p:cNvPr id="20" name="组合 19"/>
          <p:cNvGrpSpPr/>
          <p:nvPr>
            <p:custDataLst>
              <p:tags r:id="rId9"/>
            </p:custDataLst>
          </p:nvPr>
        </p:nvGrpSpPr>
        <p:grpSpPr>
          <a:xfrm>
            <a:off x="4080728" y="4709790"/>
            <a:ext cx="1360115" cy="232035"/>
            <a:chOff x="1010194" y="3126377"/>
            <a:chExt cx="1262743" cy="278674"/>
          </a:xfrm>
          <a:solidFill>
            <a:srgbClr val="2BC3B5"/>
          </a:solidFill>
        </p:grpSpPr>
        <p:sp>
          <p:nvSpPr>
            <p:cNvPr id="21" name="矩形 20"/>
            <p:cNvSpPr/>
            <p:nvPr>
              <p:custDataLst>
                <p:tags r:id="rId10"/>
              </p:custDataLst>
            </p:nvPr>
          </p:nvSpPr>
          <p:spPr>
            <a:xfrm>
              <a:off x="1010194" y="3126377"/>
              <a:ext cx="1262743" cy="95794"/>
            </a:xfrm>
            <a:prstGeom prst="rect">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sp>
          <p:nvSpPr>
            <p:cNvPr id="16" name="等腰三角形 15"/>
            <p:cNvSpPr/>
            <p:nvPr>
              <p:custDataLst>
                <p:tags r:id="rId11"/>
              </p:custDataLst>
            </p:nvPr>
          </p:nvSpPr>
          <p:spPr>
            <a:xfrm flipV="1">
              <a:off x="1584960" y="3222171"/>
              <a:ext cx="113211" cy="182880"/>
            </a:xfrm>
            <a:prstGeom prst="triangle">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grpSp>
      <p:grpSp>
        <p:nvGrpSpPr>
          <p:cNvPr id="48" name="组合 47"/>
          <p:cNvGrpSpPr/>
          <p:nvPr>
            <p:custDataLst>
              <p:tags r:id="rId12"/>
            </p:custDataLst>
          </p:nvPr>
        </p:nvGrpSpPr>
        <p:grpSpPr>
          <a:xfrm>
            <a:off x="4520183" y="4172853"/>
            <a:ext cx="424070" cy="424070"/>
            <a:chOff x="2188031" y="2474524"/>
            <a:chExt cx="912221" cy="912221"/>
          </a:xfrm>
        </p:grpSpPr>
        <p:sp>
          <p:nvSpPr>
            <p:cNvPr id="49" name="椭圆 48"/>
            <p:cNvSpPr/>
            <p:nvPr>
              <p:custDataLst>
                <p:tags r:id="rId13"/>
              </p:custDataLst>
            </p:nvPr>
          </p:nvSpPr>
          <p:spPr>
            <a:xfrm>
              <a:off x="2243547" y="2530040"/>
              <a:ext cx="801189" cy="801189"/>
            </a:xfrm>
            <a:prstGeom prst="ellipse">
              <a:avLst/>
            </a:prstGeom>
            <a:noFill/>
            <a:ln w="28575" cap="flat" cmpd="sng" algn="ctr">
              <a:solidFill>
                <a:srgbClr val="2BC3B5"/>
              </a:solidFill>
              <a:prstDash val="solid"/>
              <a:miter lim="800000"/>
            </a:ln>
            <a:effectLst/>
          </p:spPr>
          <p:txBody>
            <a:bodyPr lIns="0" rIns="0" rtlCol="0" anchor="ctr">
              <a:normAutofit fontScale="65000" lnSpcReduction="20000"/>
            </a:bodyPr>
            <a:lstStyle/>
            <a:p>
              <a:pPr algn="ctr"/>
              <a:endParaRPr lang="en-US" altLang="zh-CN" sz="2000" b="1" dirty="0">
                <a:solidFill>
                  <a:srgbClr val="2BC3B5"/>
                </a:solidFill>
              </a:endParaRPr>
            </a:p>
          </p:txBody>
        </p:sp>
        <p:sp>
          <p:nvSpPr>
            <p:cNvPr id="50" name="椭圆 49"/>
            <p:cNvSpPr/>
            <p:nvPr>
              <p:custDataLst>
                <p:tags r:id="rId14"/>
              </p:custDataLst>
            </p:nvPr>
          </p:nvSpPr>
          <p:spPr>
            <a:xfrm>
              <a:off x="2188031" y="2474524"/>
              <a:ext cx="912221" cy="912221"/>
            </a:xfrm>
            <a:prstGeom prst="ellipse">
              <a:avLst/>
            </a:prstGeom>
            <a:noFill/>
            <a:ln w="12700" cap="flat" cmpd="sng" algn="ctr">
              <a:solidFill>
                <a:srgbClr val="FFFFFF">
                  <a:lumMod val="75000"/>
                </a:srgbClr>
              </a:solidFill>
              <a:prstDash val="dash"/>
              <a:miter lim="800000"/>
            </a:ln>
            <a:effectLst/>
          </p:spPr>
          <p:txBody>
            <a:bodyPr rtlCol="0" anchor="ctr">
              <a:normAutofit fontScale="92500" lnSpcReduction="20000"/>
            </a:bodyPr>
            <a:lstStyle/>
            <a:p>
              <a:pPr algn="ctr"/>
              <a:endParaRPr lang="zh-CN" altLang="en-US"/>
            </a:p>
          </p:txBody>
        </p:sp>
      </p:grpSp>
      <p:sp>
        <p:nvSpPr>
          <p:cNvPr id="17" name="标题 1"/>
          <p:cNvSpPr txBox="1"/>
          <p:nvPr>
            <p:custDataLst>
              <p:tags r:id="rId15"/>
            </p:custDataLst>
          </p:nvPr>
        </p:nvSpPr>
        <p:spPr>
          <a:xfrm>
            <a:off x="4086884" y="5021588"/>
            <a:ext cx="1327551" cy="561600"/>
          </a:xfrm>
          <a:prstGeom prst="rect">
            <a:avLst/>
          </a:prstGeom>
          <a:noFill/>
        </p:spPr>
        <p:txBody>
          <a:bodyPr wrap="square" rtlCol="0">
            <a:normAutofit fontScale="90000" lnSpcReduction="20000"/>
          </a:bodyPr>
          <a:lstStyle>
            <a:defPPr>
              <a:defRPr lang="zh-CN"/>
            </a:defPPr>
            <a:lvl1pPr>
              <a:lnSpc>
                <a:spcPct val="130000"/>
              </a:lnSpc>
              <a:defRPr sz="1200"/>
            </a:lvl1pPr>
          </a:lstStyle>
          <a:p>
            <a:pPr algn="ctr"/>
            <a:r>
              <a:rPr lang="zh-CN" altLang="en-US" sz="1480"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アコーディオンレイアウト</a:t>
            </a:r>
            <a:endParaRPr lang="zh-CN" altLang="en-US" sz="1480"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a:p>
            <a:pPr algn="ctr"/>
            <a:endParaRPr lang="da-DK" altLang="zh-CN" sz="1480" dirty="0"/>
          </a:p>
        </p:txBody>
      </p:sp>
      <p:grpSp>
        <p:nvGrpSpPr>
          <p:cNvPr id="33" name="组合 32"/>
          <p:cNvGrpSpPr/>
          <p:nvPr>
            <p:custDataLst>
              <p:tags r:id="rId16"/>
            </p:custDataLst>
          </p:nvPr>
        </p:nvGrpSpPr>
        <p:grpSpPr>
          <a:xfrm>
            <a:off x="2720613" y="4709790"/>
            <a:ext cx="1360115" cy="232035"/>
            <a:chOff x="1010194" y="3126377"/>
            <a:chExt cx="1262743" cy="278674"/>
          </a:xfrm>
          <a:solidFill>
            <a:srgbClr val="628EE3"/>
          </a:solidFill>
        </p:grpSpPr>
        <p:sp>
          <p:nvSpPr>
            <p:cNvPr id="34" name="矩形 33"/>
            <p:cNvSpPr/>
            <p:nvPr>
              <p:custDataLst>
                <p:tags r:id="rId17"/>
              </p:custDataLst>
            </p:nvPr>
          </p:nvSpPr>
          <p:spPr>
            <a:xfrm>
              <a:off x="1010194" y="3126377"/>
              <a:ext cx="1262743" cy="95794"/>
            </a:xfrm>
            <a:prstGeom prst="rect">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sp>
          <p:nvSpPr>
            <p:cNvPr id="35" name="等腰三角形 34"/>
            <p:cNvSpPr/>
            <p:nvPr>
              <p:custDataLst>
                <p:tags r:id="rId18"/>
              </p:custDataLst>
            </p:nvPr>
          </p:nvSpPr>
          <p:spPr>
            <a:xfrm flipV="1">
              <a:off x="1584960" y="3222171"/>
              <a:ext cx="113211" cy="182880"/>
            </a:xfrm>
            <a:prstGeom prst="triangle">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grpSp>
      <p:grpSp>
        <p:nvGrpSpPr>
          <p:cNvPr id="45" name="组合 44"/>
          <p:cNvGrpSpPr/>
          <p:nvPr>
            <p:custDataLst>
              <p:tags r:id="rId19"/>
            </p:custDataLst>
          </p:nvPr>
        </p:nvGrpSpPr>
        <p:grpSpPr>
          <a:xfrm>
            <a:off x="3176127" y="4172853"/>
            <a:ext cx="424070" cy="424070"/>
            <a:chOff x="2188031" y="2474524"/>
            <a:chExt cx="912221" cy="912221"/>
          </a:xfrm>
        </p:grpSpPr>
        <p:sp>
          <p:nvSpPr>
            <p:cNvPr id="46" name="椭圆 45"/>
            <p:cNvSpPr/>
            <p:nvPr>
              <p:custDataLst>
                <p:tags r:id="rId20"/>
              </p:custDataLst>
            </p:nvPr>
          </p:nvSpPr>
          <p:spPr>
            <a:xfrm>
              <a:off x="2243547" y="2530040"/>
              <a:ext cx="801189" cy="801189"/>
            </a:xfrm>
            <a:prstGeom prst="ellipse">
              <a:avLst/>
            </a:prstGeom>
            <a:noFill/>
            <a:ln w="28575" cap="flat" cmpd="sng" algn="ctr">
              <a:solidFill>
                <a:srgbClr val="628EE3"/>
              </a:solidFill>
              <a:prstDash val="solid"/>
              <a:miter lim="800000"/>
            </a:ln>
            <a:effectLst/>
          </p:spPr>
          <p:txBody>
            <a:bodyPr lIns="0" rIns="0" rtlCol="0" anchor="ctr">
              <a:normAutofit fontScale="65000" lnSpcReduction="20000"/>
            </a:bodyPr>
            <a:lstStyle/>
            <a:p>
              <a:pPr algn="ctr"/>
              <a:endParaRPr lang="en-US" altLang="zh-CN" sz="2000" b="1" dirty="0">
                <a:solidFill>
                  <a:srgbClr val="628EE3"/>
                </a:solidFill>
              </a:endParaRPr>
            </a:p>
          </p:txBody>
        </p:sp>
        <p:sp>
          <p:nvSpPr>
            <p:cNvPr id="47" name="椭圆 46"/>
            <p:cNvSpPr/>
            <p:nvPr>
              <p:custDataLst>
                <p:tags r:id="rId21"/>
              </p:custDataLst>
            </p:nvPr>
          </p:nvSpPr>
          <p:spPr>
            <a:xfrm>
              <a:off x="2188031" y="2474524"/>
              <a:ext cx="912221" cy="912221"/>
            </a:xfrm>
            <a:prstGeom prst="ellipse">
              <a:avLst/>
            </a:prstGeom>
            <a:noFill/>
            <a:ln w="12700" cap="flat" cmpd="sng" algn="ctr">
              <a:solidFill>
                <a:srgbClr val="FFFFFF">
                  <a:lumMod val="75000"/>
                </a:srgbClr>
              </a:solidFill>
              <a:prstDash val="dash"/>
              <a:miter lim="800000"/>
            </a:ln>
            <a:effectLst/>
          </p:spPr>
          <p:txBody>
            <a:bodyPr rtlCol="0" anchor="ctr">
              <a:normAutofit fontScale="92500" lnSpcReduction="20000"/>
            </a:bodyPr>
            <a:lstStyle/>
            <a:p>
              <a:pPr algn="ctr"/>
              <a:endParaRPr lang="zh-CN" altLang="en-US"/>
            </a:p>
          </p:txBody>
        </p:sp>
      </p:grpSp>
      <p:sp>
        <p:nvSpPr>
          <p:cNvPr id="36" name="标题 1"/>
          <p:cNvSpPr txBox="1"/>
          <p:nvPr>
            <p:custDataLst>
              <p:tags r:id="rId22"/>
            </p:custDataLst>
          </p:nvPr>
        </p:nvSpPr>
        <p:spPr>
          <a:xfrm>
            <a:off x="2700655" y="5021580"/>
            <a:ext cx="1545590" cy="561340"/>
          </a:xfrm>
          <a:prstGeom prst="rect">
            <a:avLst/>
          </a:prstGeom>
          <a:noFill/>
        </p:spPr>
        <p:txBody>
          <a:bodyPr wrap="square" rtlCol="0">
            <a:normAutofit fontScale="90000"/>
          </a:bodyPr>
          <a:lstStyle>
            <a:defPPr>
              <a:defRPr lang="zh-CN"/>
            </a:defPPr>
            <a:lvl1pPr>
              <a:lnSpc>
                <a:spcPct val="130000"/>
              </a:lnSpc>
              <a:defRPr sz="1200"/>
            </a:lvl1pPr>
          </a:lstStyle>
          <a:p>
            <a:pPr algn="ctr"/>
            <a:r>
              <a:rPr lang="ja-JP" altLang="en-US" sz="1480" spc="15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縦長</a:t>
            </a:r>
            <a:r>
              <a:rPr lang="zh-CN" altLang="en-US" sz="1480" spc="150" dirty="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レイアウト</a:t>
            </a:r>
            <a:endParaRPr lang="zh-CN" altLang="en-US" sz="1480" spc="150" dirty="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a:p>
            <a:pPr algn="ctr"/>
            <a:endParaRPr lang="da-DK" altLang="zh-CN" sz="1480" dirty="0"/>
          </a:p>
        </p:txBody>
      </p:sp>
      <p:grpSp>
        <p:nvGrpSpPr>
          <p:cNvPr id="38" name="组合 37"/>
          <p:cNvGrpSpPr/>
          <p:nvPr>
            <p:custDataLst>
              <p:tags r:id="rId23"/>
            </p:custDataLst>
          </p:nvPr>
        </p:nvGrpSpPr>
        <p:grpSpPr>
          <a:xfrm>
            <a:off x="1360500" y="4709790"/>
            <a:ext cx="1360115" cy="232035"/>
            <a:chOff x="1010194" y="3126377"/>
            <a:chExt cx="1262743" cy="278674"/>
          </a:xfrm>
        </p:grpSpPr>
        <p:sp>
          <p:nvSpPr>
            <p:cNvPr id="39" name="矩形 38"/>
            <p:cNvSpPr/>
            <p:nvPr>
              <p:custDataLst>
                <p:tags r:id="rId24"/>
              </p:custDataLst>
            </p:nvPr>
          </p:nvSpPr>
          <p:spPr>
            <a:xfrm>
              <a:off x="1010194" y="3126377"/>
              <a:ext cx="1262743" cy="95794"/>
            </a:xfrm>
            <a:prstGeom prst="rect">
              <a:avLst/>
            </a:prstGeom>
            <a:solidFill>
              <a:srgbClr val="47B6E7"/>
            </a:solidFill>
            <a:ln w="12700" cap="flat" cmpd="sng" algn="ctr">
              <a:noFill/>
              <a:prstDash val="solid"/>
              <a:miter lim="800000"/>
            </a:ln>
            <a:effectLst/>
          </p:spPr>
          <p:txBody>
            <a:bodyPr rtlCol="0" anchor="ctr">
              <a:normAutofit fontScale="25000" lnSpcReduction="20000"/>
            </a:bodyPr>
            <a:lstStyle/>
            <a:p>
              <a:pPr algn="ctr"/>
              <a:endParaRPr lang="zh-CN" altLang="en-US"/>
            </a:p>
          </p:txBody>
        </p:sp>
        <p:sp>
          <p:nvSpPr>
            <p:cNvPr id="40" name="等腰三角形 39"/>
            <p:cNvSpPr/>
            <p:nvPr>
              <p:custDataLst>
                <p:tags r:id="rId25"/>
              </p:custDataLst>
            </p:nvPr>
          </p:nvSpPr>
          <p:spPr>
            <a:xfrm flipV="1">
              <a:off x="1584960" y="3222171"/>
              <a:ext cx="113211" cy="182880"/>
            </a:xfrm>
            <a:prstGeom prst="triangle">
              <a:avLst/>
            </a:prstGeom>
            <a:solidFill>
              <a:srgbClr val="47B6E7"/>
            </a:solidFill>
            <a:ln w="12700" cap="flat" cmpd="sng" algn="ctr">
              <a:noFill/>
              <a:prstDash val="solid"/>
              <a:miter lim="800000"/>
            </a:ln>
            <a:effectLst/>
          </p:spPr>
          <p:txBody>
            <a:bodyPr rtlCol="0" anchor="ctr">
              <a:normAutofit fontScale="25000" lnSpcReduction="20000"/>
            </a:bodyPr>
            <a:lstStyle/>
            <a:p>
              <a:pPr algn="ctr"/>
              <a:endParaRPr lang="zh-CN" altLang="en-US"/>
            </a:p>
          </p:txBody>
        </p:sp>
      </p:grpSp>
      <p:grpSp>
        <p:nvGrpSpPr>
          <p:cNvPr id="41" name="组合 40"/>
          <p:cNvGrpSpPr/>
          <p:nvPr>
            <p:custDataLst>
              <p:tags r:id="rId26"/>
            </p:custDataLst>
          </p:nvPr>
        </p:nvGrpSpPr>
        <p:grpSpPr>
          <a:xfrm>
            <a:off x="1832073" y="4172853"/>
            <a:ext cx="424070" cy="424070"/>
            <a:chOff x="2188031" y="2474524"/>
            <a:chExt cx="912221" cy="912221"/>
          </a:xfrm>
        </p:grpSpPr>
        <p:sp>
          <p:nvSpPr>
            <p:cNvPr id="42" name="椭圆 41"/>
            <p:cNvSpPr/>
            <p:nvPr>
              <p:custDataLst>
                <p:tags r:id="rId27"/>
              </p:custDataLst>
            </p:nvPr>
          </p:nvSpPr>
          <p:spPr>
            <a:xfrm>
              <a:off x="2243547" y="2530040"/>
              <a:ext cx="801189" cy="801189"/>
            </a:xfrm>
            <a:prstGeom prst="ellipse">
              <a:avLst/>
            </a:prstGeom>
            <a:noFill/>
            <a:ln w="28575" cap="flat" cmpd="sng" algn="ctr">
              <a:solidFill>
                <a:srgbClr val="47B6E7"/>
              </a:solidFill>
              <a:prstDash val="solid"/>
              <a:miter lim="800000"/>
            </a:ln>
            <a:effectLst/>
          </p:spPr>
          <p:txBody>
            <a:bodyPr lIns="0" rIns="0" rtlCol="0" anchor="ctr">
              <a:normAutofit fontScale="65000" lnSpcReduction="20000"/>
            </a:bodyPr>
            <a:lstStyle/>
            <a:p>
              <a:pPr algn="ctr"/>
              <a:endParaRPr lang="en-US" altLang="zh-CN" sz="2000" b="1" dirty="0">
                <a:solidFill>
                  <a:srgbClr val="47B6E7"/>
                </a:solidFill>
              </a:endParaRPr>
            </a:p>
          </p:txBody>
        </p:sp>
        <p:sp>
          <p:nvSpPr>
            <p:cNvPr id="44" name="椭圆 43"/>
            <p:cNvSpPr/>
            <p:nvPr>
              <p:custDataLst>
                <p:tags r:id="rId28"/>
              </p:custDataLst>
            </p:nvPr>
          </p:nvSpPr>
          <p:spPr>
            <a:xfrm>
              <a:off x="2188031" y="2474524"/>
              <a:ext cx="912221" cy="912221"/>
            </a:xfrm>
            <a:prstGeom prst="ellipse">
              <a:avLst/>
            </a:prstGeom>
            <a:noFill/>
            <a:ln w="12700" cap="flat" cmpd="sng" algn="ctr">
              <a:solidFill>
                <a:srgbClr val="FFFFFF">
                  <a:lumMod val="75000"/>
                </a:srgbClr>
              </a:solidFill>
              <a:prstDash val="dash"/>
              <a:miter lim="800000"/>
            </a:ln>
            <a:effectLst/>
          </p:spPr>
          <p:txBody>
            <a:bodyPr rtlCol="0" anchor="ctr">
              <a:normAutofit fontScale="92500" lnSpcReduction="20000"/>
            </a:bodyPr>
            <a:lstStyle/>
            <a:p>
              <a:pPr algn="ctr"/>
              <a:endParaRPr lang="zh-CN" altLang="en-US"/>
            </a:p>
          </p:txBody>
        </p:sp>
      </p:grpSp>
      <p:sp>
        <p:nvSpPr>
          <p:cNvPr id="43" name="标题 1"/>
          <p:cNvSpPr txBox="1"/>
          <p:nvPr>
            <p:custDataLst>
              <p:tags r:id="rId29"/>
            </p:custDataLst>
          </p:nvPr>
        </p:nvSpPr>
        <p:spPr>
          <a:xfrm>
            <a:off x="1134110" y="5021580"/>
            <a:ext cx="1507490" cy="561340"/>
          </a:xfrm>
          <a:prstGeom prst="rect">
            <a:avLst/>
          </a:prstGeom>
          <a:noFill/>
        </p:spPr>
        <p:txBody>
          <a:bodyPr wrap="square" rtlCol="0">
            <a:normAutofit fontScale="90000"/>
          </a:bodyPr>
          <a:lstStyle>
            <a:defPPr>
              <a:defRPr lang="zh-CN"/>
            </a:defPPr>
            <a:lvl1pPr>
              <a:lnSpc>
                <a:spcPct val="130000"/>
              </a:lnSpc>
              <a:defRPr sz="1200"/>
            </a:lvl1pPr>
          </a:lstStyle>
          <a:p>
            <a:pPr algn="ctr"/>
            <a:r>
              <a:rPr lang="ja-JP" altLang="en-US" sz="1480" spc="15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横長</a:t>
            </a:r>
            <a:r>
              <a:rPr lang="ja-JP" altLang="zh-CN" sz="1480" spc="150" dirty="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レイオウト</a:t>
            </a:r>
            <a:endParaRPr lang="zh-CN" altLang="en-US" sz="1480" spc="150" dirty="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a:p>
            <a:pPr algn="ctr"/>
            <a:endParaRPr lang="da-DK" altLang="zh-CN" sz="1480" dirty="0"/>
          </a:p>
        </p:txBody>
      </p:sp>
      <p:grpSp>
        <p:nvGrpSpPr>
          <p:cNvPr id="61" name="组合 60"/>
          <p:cNvGrpSpPr/>
          <p:nvPr>
            <p:custDataLst>
              <p:tags r:id="rId30"/>
            </p:custDataLst>
          </p:nvPr>
        </p:nvGrpSpPr>
        <p:grpSpPr>
          <a:xfrm>
            <a:off x="9519465" y="4710377"/>
            <a:ext cx="1360115" cy="232035"/>
            <a:chOff x="1010194" y="3126377"/>
            <a:chExt cx="1262743" cy="278674"/>
          </a:xfrm>
          <a:solidFill>
            <a:srgbClr val="92D050"/>
          </a:solidFill>
        </p:grpSpPr>
        <p:sp>
          <p:nvSpPr>
            <p:cNvPr id="65" name="矩形 64"/>
            <p:cNvSpPr/>
            <p:nvPr>
              <p:custDataLst>
                <p:tags r:id="rId31"/>
              </p:custDataLst>
            </p:nvPr>
          </p:nvSpPr>
          <p:spPr>
            <a:xfrm>
              <a:off x="1010194" y="3126377"/>
              <a:ext cx="1262743" cy="95794"/>
            </a:xfrm>
            <a:prstGeom prst="rect">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sp>
          <p:nvSpPr>
            <p:cNvPr id="66" name="等腰三角形 65"/>
            <p:cNvSpPr/>
            <p:nvPr>
              <p:custDataLst>
                <p:tags r:id="rId32"/>
              </p:custDataLst>
            </p:nvPr>
          </p:nvSpPr>
          <p:spPr>
            <a:xfrm flipV="1">
              <a:off x="1584960" y="3222171"/>
              <a:ext cx="113211" cy="182880"/>
            </a:xfrm>
            <a:prstGeom prst="triangle">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grpSp>
      <p:grpSp>
        <p:nvGrpSpPr>
          <p:cNvPr id="67" name="组合 66"/>
          <p:cNvGrpSpPr/>
          <p:nvPr>
            <p:custDataLst>
              <p:tags r:id="rId33"/>
            </p:custDataLst>
          </p:nvPr>
        </p:nvGrpSpPr>
        <p:grpSpPr>
          <a:xfrm>
            <a:off x="9942861" y="4173440"/>
            <a:ext cx="424070" cy="424070"/>
            <a:chOff x="2188031" y="2474524"/>
            <a:chExt cx="912221" cy="912221"/>
          </a:xfrm>
        </p:grpSpPr>
        <p:sp>
          <p:nvSpPr>
            <p:cNvPr id="68" name="椭圆 67"/>
            <p:cNvSpPr/>
            <p:nvPr>
              <p:custDataLst>
                <p:tags r:id="rId34"/>
              </p:custDataLst>
            </p:nvPr>
          </p:nvSpPr>
          <p:spPr>
            <a:xfrm>
              <a:off x="2243547" y="2530040"/>
              <a:ext cx="801189" cy="801189"/>
            </a:xfrm>
            <a:prstGeom prst="ellipse">
              <a:avLst/>
            </a:prstGeom>
            <a:noFill/>
            <a:ln w="28575" cap="flat" cmpd="sng" algn="ctr">
              <a:solidFill>
                <a:srgbClr val="92D050"/>
              </a:solidFill>
              <a:prstDash val="solid"/>
              <a:miter lim="800000"/>
            </a:ln>
            <a:effectLst/>
          </p:spPr>
          <p:txBody>
            <a:bodyPr lIns="0" rIns="0" rtlCol="0" anchor="ctr">
              <a:normAutofit fontScale="65000" lnSpcReduction="20000"/>
            </a:bodyPr>
            <a:lstStyle/>
            <a:p>
              <a:pPr algn="ctr"/>
              <a:endParaRPr lang="en-US" altLang="zh-CN" sz="2000" b="1" dirty="0">
                <a:solidFill>
                  <a:srgbClr val="92D050"/>
                </a:solidFill>
              </a:endParaRPr>
            </a:p>
          </p:txBody>
        </p:sp>
        <p:sp>
          <p:nvSpPr>
            <p:cNvPr id="69" name="椭圆 68"/>
            <p:cNvSpPr/>
            <p:nvPr>
              <p:custDataLst>
                <p:tags r:id="rId35"/>
              </p:custDataLst>
            </p:nvPr>
          </p:nvSpPr>
          <p:spPr>
            <a:xfrm>
              <a:off x="2188031" y="2474524"/>
              <a:ext cx="912221" cy="912221"/>
            </a:xfrm>
            <a:prstGeom prst="ellipse">
              <a:avLst/>
            </a:prstGeom>
            <a:noFill/>
            <a:ln w="12700" cap="flat" cmpd="sng" algn="ctr">
              <a:solidFill>
                <a:srgbClr val="FFFFFF">
                  <a:lumMod val="75000"/>
                </a:srgbClr>
              </a:solidFill>
              <a:prstDash val="dash"/>
              <a:miter lim="800000"/>
            </a:ln>
            <a:effectLst/>
          </p:spPr>
          <p:txBody>
            <a:bodyPr rtlCol="0" anchor="ctr">
              <a:normAutofit fontScale="92500" lnSpcReduction="20000"/>
            </a:bodyPr>
            <a:lstStyle/>
            <a:p>
              <a:pPr algn="ctr"/>
              <a:endParaRPr lang="zh-CN" altLang="en-US"/>
            </a:p>
          </p:txBody>
        </p:sp>
      </p:grpSp>
      <p:grpSp>
        <p:nvGrpSpPr>
          <p:cNvPr id="72" name="组合 71"/>
          <p:cNvGrpSpPr/>
          <p:nvPr>
            <p:custDataLst>
              <p:tags r:id="rId36"/>
            </p:custDataLst>
          </p:nvPr>
        </p:nvGrpSpPr>
        <p:grpSpPr>
          <a:xfrm>
            <a:off x="8159350" y="4710377"/>
            <a:ext cx="1360115" cy="232035"/>
            <a:chOff x="1010194" y="3126377"/>
            <a:chExt cx="1262743" cy="278674"/>
          </a:xfrm>
          <a:solidFill>
            <a:srgbClr val="2BC3B5"/>
          </a:solidFill>
        </p:grpSpPr>
        <p:sp>
          <p:nvSpPr>
            <p:cNvPr id="78" name="矩形 77"/>
            <p:cNvSpPr/>
            <p:nvPr>
              <p:custDataLst>
                <p:tags r:id="rId37"/>
              </p:custDataLst>
            </p:nvPr>
          </p:nvSpPr>
          <p:spPr>
            <a:xfrm>
              <a:off x="1010194" y="3126377"/>
              <a:ext cx="1262743" cy="95794"/>
            </a:xfrm>
            <a:prstGeom prst="rect">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sp>
          <p:nvSpPr>
            <p:cNvPr id="79" name="等腰三角形 78"/>
            <p:cNvSpPr/>
            <p:nvPr>
              <p:custDataLst>
                <p:tags r:id="rId38"/>
              </p:custDataLst>
            </p:nvPr>
          </p:nvSpPr>
          <p:spPr>
            <a:xfrm flipV="1">
              <a:off x="1584960" y="3222171"/>
              <a:ext cx="113211" cy="182880"/>
            </a:xfrm>
            <a:prstGeom prst="triangle">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grpSp>
      <p:grpSp>
        <p:nvGrpSpPr>
          <p:cNvPr id="80" name="组合 79"/>
          <p:cNvGrpSpPr/>
          <p:nvPr>
            <p:custDataLst>
              <p:tags r:id="rId39"/>
            </p:custDataLst>
          </p:nvPr>
        </p:nvGrpSpPr>
        <p:grpSpPr>
          <a:xfrm>
            <a:off x="8598805" y="4173440"/>
            <a:ext cx="424070" cy="424070"/>
            <a:chOff x="2188031" y="2474524"/>
            <a:chExt cx="912221" cy="912221"/>
          </a:xfrm>
        </p:grpSpPr>
        <p:sp>
          <p:nvSpPr>
            <p:cNvPr id="81" name="椭圆 80"/>
            <p:cNvSpPr/>
            <p:nvPr>
              <p:custDataLst>
                <p:tags r:id="rId40"/>
              </p:custDataLst>
            </p:nvPr>
          </p:nvSpPr>
          <p:spPr>
            <a:xfrm>
              <a:off x="2243547" y="2530040"/>
              <a:ext cx="801189" cy="801189"/>
            </a:xfrm>
            <a:prstGeom prst="ellipse">
              <a:avLst/>
            </a:prstGeom>
            <a:noFill/>
            <a:ln w="28575" cap="flat" cmpd="sng" algn="ctr">
              <a:solidFill>
                <a:srgbClr val="2BC3B5"/>
              </a:solidFill>
              <a:prstDash val="solid"/>
              <a:miter lim="800000"/>
            </a:ln>
            <a:effectLst/>
          </p:spPr>
          <p:txBody>
            <a:bodyPr lIns="0" rIns="0" rtlCol="0" anchor="ctr">
              <a:normAutofit fontScale="65000" lnSpcReduction="20000"/>
            </a:bodyPr>
            <a:lstStyle/>
            <a:p>
              <a:pPr algn="ctr"/>
              <a:endParaRPr lang="en-US" altLang="zh-CN" sz="2000" b="1" dirty="0">
                <a:solidFill>
                  <a:srgbClr val="2BC3B5"/>
                </a:solidFill>
              </a:endParaRPr>
            </a:p>
          </p:txBody>
        </p:sp>
        <p:sp>
          <p:nvSpPr>
            <p:cNvPr id="82" name="椭圆 81"/>
            <p:cNvSpPr/>
            <p:nvPr>
              <p:custDataLst>
                <p:tags r:id="rId41"/>
              </p:custDataLst>
            </p:nvPr>
          </p:nvSpPr>
          <p:spPr>
            <a:xfrm>
              <a:off x="2188031" y="2474524"/>
              <a:ext cx="912221" cy="912221"/>
            </a:xfrm>
            <a:prstGeom prst="ellipse">
              <a:avLst/>
            </a:prstGeom>
            <a:noFill/>
            <a:ln w="12700" cap="flat" cmpd="sng" algn="ctr">
              <a:solidFill>
                <a:srgbClr val="FFFFFF">
                  <a:lumMod val="75000"/>
                </a:srgbClr>
              </a:solidFill>
              <a:prstDash val="dash"/>
              <a:miter lim="800000"/>
            </a:ln>
            <a:effectLst/>
          </p:spPr>
          <p:txBody>
            <a:bodyPr rtlCol="0" anchor="ctr">
              <a:normAutofit fontScale="92500" lnSpcReduction="20000"/>
            </a:bodyPr>
            <a:lstStyle/>
            <a:p>
              <a:pPr algn="ctr"/>
              <a:endParaRPr lang="zh-CN" altLang="en-US"/>
            </a:p>
          </p:txBody>
        </p:sp>
      </p:grpSp>
      <p:grpSp>
        <p:nvGrpSpPr>
          <p:cNvPr id="83" name="组合 82"/>
          <p:cNvGrpSpPr/>
          <p:nvPr>
            <p:custDataLst>
              <p:tags r:id="rId42"/>
            </p:custDataLst>
          </p:nvPr>
        </p:nvGrpSpPr>
        <p:grpSpPr>
          <a:xfrm>
            <a:off x="6799236" y="4710377"/>
            <a:ext cx="1360115" cy="232035"/>
            <a:chOff x="1010194" y="3126377"/>
            <a:chExt cx="1262743" cy="278674"/>
          </a:xfrm>
          <a:solidFill>
            <a:srgbClr val="628EE3"/>
          </a:solidFill>
        </p:grpSpPr>
        <p:sp>
          <p:nvSpPr>
            <p:cNvPr id="84" name="矩形 83"/>
            <p:cNvSpPr/>
            <p:nvPr>
              <p:custDataLst>
                <p:tags r:id="rId43"/>
              </p:custDataLst>
            </p:nvPr>
          </p:nvSpPr>
          <p:spPr>
            <a:xfrm>
              <a:off x="1010194" y="3126377"/>
              <a:ext cx="1262743" cy="95794"/>
            </a:xfrm>
            <a:prstGeom prst="rect">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sp>
          <p:nvSpPr>
            <p:cNvPr id="85" name="等腰三角形 84"/>
            <p:cNvSpPr/>
            <p:nvPr>
              <p:custDataLst>
                <p:tags r:id="rId44"/>
              </p:custDataLst>
            </p:nvPr>
          </p:nvSpPr>
          <p:spPr>
            <a:xfrm flipV="1">
              <a:off x="1584960" y="3222171"/>
              <a:ext cx="113211" cy="182880"/>
            </a:xfrm>
            <a:prstGeom prst="triangle">
              <a:avLst/>
            </a:prstGeom>
            <a:grpFill/>
            <a:ln w="12700" cap="flat" cmpd="sng" algn="ctr">
              <a:noFill/>
              <a:prstDash val="solid"/>
              <a:miter lim="800000"/>
            </a:ln>
            <a:effectLst/>
          </p:spPr>
          <p:txBody>
            <a:bodyPr rtlCol="0" anchor="ctr">
              <a:normAutofit fontScale="25000" lnSpcReduction="20000"/>
            </a:bodyPr>
            <a:lstStyle/>
            <a:p>
              <a:pPr algn="ctr"/>
              <a:endParaRPr lang="zh-CN" altLang="en-US"/>
            </a:p>
          </p:txBody>
        </p:sp>
      </p:grpSp>
      <p:grpSp>
        <p:nvGrpSpPr>
          <p:cNvPr id="86" name="组合 85"/>
          <p:cNvGrpSpPr/>
          <p:nvPr>
            <p:custDataLst>
              <p:tags r:id="rId45"/>
            </p:custDataLst>
          </p:nvPr>
        </p:nvGrpSpPr>
        <p:grpSpPr>
          <a:xfrm>
            <a:off x="7254749" y="4173440"/>
            <a:ext cx="424070" cy="424070"/>
            <a:chOff x="2188031" y="2474524"/>
            <a:chExt cx="912221" cy="912221"/>
          </a:xfrm>
        </p:grpSpPr>
        <p:sp>
          <p:nvSpPr>
            <p:cNvPr id="87" name="椭圆 86"/>
            <p:cNvSpPr/>
            <p:nvPr>
              <p:custDataLst>
                <p:tags r:id="rId46"/>
              </p:custDataLst>
            </p:nvPr>
          </p:nvSpPr>
          <p:spPr>
            <a:xfrm>
              <a:off x="2243547" y="2530040"/>
              <a:ext cx="801189" cy="801189"/>
            </a:xfrm>
            <a:prstGeom prst="ellipse">
              <a:avLst/>
            </a:prstGeom>
            <a:noFill/>
            <a:ln w="28575" cap="flat" cmpd="sng" algn="ctr">
              <a:solidFill>
                <a:srgbClr val="628EE3"/>
              </a:solidFill>
              <a:prstDash val="solid"/>
              <a:miter lim="800000"/>
            </a:ln>
            <a:effectLst/>
          </p:spPr>
          <p:txBody>
            <a:bodyPr lIns="0" rIns="0" rtlCol="0" anchor="ctr">
              <a:normAutofit fontScale="65000" lnSpcReduction="20000"/>
            </a:bodyPr>
            <a:lstStyle/>
            <a:p>
              <a:pPr algn="ctr"/>
              <a:endParaRPr lang="en-US" altLang="zh-CN" sz="2000" b="1" dirty="0">
                <a:solidFill>
                  <a:srgbClr val="628EE3"/>
                </a:solidFill>
              </a:endParaRPr>
            </a:p>
          </p:txBody>
        </p:sp>
        <p:sp>
          <p:nvSpPr>
            <p:cNvPr id="88" name="椭圆 87"/>
            <p:cNvSpPr/>
            <p:nvPr>
              <p:custDataLst>
                <p:tags r:id="rId47"/>
              </p:custDataLst>
            </p:nvPr>
          </p:nvSpPr>
          <p:spPr>
            <a:xfrm>
              <a:off x="2188031" y="2474524"/>
              <a:ext cx="912221" cy="912221"/>
            </a:xfrm>
            <a:prstGeom prst="ellipse">
              <a:avLst/>
            </a:prstGeom>
            <a:noFill/>
            <a:ln w="12700" cap="flat" cmpd="sng" algn="ctr">
              <a:solidFill>
                <a:srgbClr val="FFFFFF">
                  <a:lumMod val="75000"/>
                </a:srgbClr>
              </a:solidFill>
              <a:prstDash val="dash"/>
              <a:miter lim="800000"/>
            </a:ln>
            <a:effectLst/>
          </p:spPr>
          <p:txBody>
            <a:bodyPr rtlCol="0" anchor="ctr">
              <a:normAutofit fontScale="92500" lnSpcReduction="20000"/>
            </a:bodyPr>
            <a:lstStyle/>
            <a:p>
              <a:pPr algn="ctr"/>
              <a:endParaRPr lang="zh-CN" altLang="en-US"/>
            </a:p>
          </p:txBody>
        </p:sp>
      </p:grpSp>
      <p:sp>
        <p:nvSpPr>
          <p:cNvPr id="89" name="文本框 88"/>
          <p:cNvSpPr txBox="1"/>
          <p:nvPr/>
        </p:nvSpPr>
        <p:spPr>
          <a:xfrm>
            <a:off x="4626610" y="3405505"/>
            <a:ext cx="2849880" cy="368300"/>
          </a:xfrm>
          <a:prstGeom prst="rect">
            <a:avLst/>
          </a:prstGeom>
          <a:noFill/>
        </p:spPr>
        <p:txBody>
          <a:bodyPr wrap="none" rtlCol="0">
            <a:spAutoFit/>
          </a:bodyPr>
          <a:lstStyle/>
          <a:p>
            <a:pPr algn="l"/>
            <a:r>
              <a:rPr lang="zh-CN" altLang="en-US" b="1" spc="300">
                <a:solidFill>
                  <a:schemeClr val="tx1">
                    <a:lumMod val="75000"/>
                    <a:lumOff val="25000"/>
                  </a:schemeClr>
                </a:solidFill>
                <a:uFillTx/>
                <a:latin typeface="Arial" panose="020B0604020202020204" pitchFamily="34" charset="0"/>
                <a:ea typeface="微软雅黑" panose="020B0503020204020204" pitchFamily="34" charset="-122"/>
                <a:cs typeface="+mn-ea"/>
                <a:sym typeface="Arial" panose="020B0604020202020204" pitchFamily="34" charset="0"/>
              </a:rPr>
              <a:t>レイアウトコンテナー</a:t>
            </a:r>
            <a:endParaRPr lang="zh-CN" altLang="en-US" b="1" spc="300">
              <a:solidFill>
                <a:schemeClr val="tx1">
                  <a:lumMod val="75000"/>
                  <a:lumOff val="25000"/>
                </a:schemeClr>
              </a:solidFill>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标题 1"/>
          <p:cNvSpPr txBox="1"/>
          <p:nvPr>
            <p:custDataLst>
              <p:tags r:id="rId48"/>
            </p:custDataLst>
          </p:nvPr>
        </p:nvSpPr>
        <p:spPr>
          <a:xfrm>
            <a:off x="6539230" y="5021580"/>
            <a:ext cx="1946275" cy="561340"/>
          </a:xfrm>
          <a:prstGeom prst="rect">
            <a:avLst/>
          </a:prstGeom>
          <a:noFill/>
        </p:spPr>
        <p:txBody>
          <a:bodyPr wrap="square" rtlCol="0">
            <a:normAutofit/>
          </a:bodyPr>
          <a:lstStyle>
            <a:defPPr>
              <a:defRPr lang="zh-CN"/>
            </a:defPPr>
            <a:lvl1pPr>
              <a:lnSpc>
                <a:spcPct val="130000"/>
              </a:lnSpc>
              <a:defRPr sz="1200"/>
            </a:lvl1pPr>
          </a:lstStyle>
          <a:p>
            <a:pPr fontAlgn="auto">
              <a:lnSpc>
                <a:spcPct val="120000"/>
              </a:lnSpc>
            </a:pPr>
            <a:r>
              <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ドックのレイアウト</a:t>
            </a:r>
            <a:endPar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91" name="标题 1"/>
          <p:cNvSpPr txBox="1"/>
          <p:nvPr>
            <p:custDataLst>
              <p:tags r:id="rId49"/>
            </p:custDataLst>
          </p:nvPr>
        </p:nvSpPr>
        <p:spPr>
          <a:xfrm>
            <a:off x="8307409" y="5008888"/>
            <a:ext cx="1327551" cy="561600"/>
          </a:xfrm>
          <a:prstGeom prst="rect">
            <a:avLst/>
          </a:prstGeom>
          <a:noFill/>
        </p:spPr>
        <p:txBody>
          <a:bodyPr wrap="square" rtlCol="0">
            <a:normAutofit/>
          </a:bodyPr>
          <a:lstStyle>
            <a:defPPr>
              <a:defRPr lang="zh-CN"/>
            </a:defPPr>
            <a:lvl1pPr>
              <a:lnSpc>
                <a:spcPct val="130000"/>
              </a:lnSpc>
              <a:defRPr sz="1200"/>
            </a:lvl1pPr>
          </a:lstStyle>
          <a:p>
            <a:pPr fontAlgn="auto">
              <a:lnSpc>
                <a:spcPct val="120000"/>
              </a:lnSpc>
            </a:pPr>
            <a:r>
              <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フォームの</a:t>
            </a:r>
            <a:endPar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a:p>
            <a:pPr fontAlgn="auto">
              <a:lnSpc>
                <a:spcPct val="120000"/>
              </a:lnSpc>
            </a:pPr>
            <a:r>
              <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レイアウト</a:t>
            </a:r>
            <a:endPar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sp>
        <p:nvSpPr>
          <p:cNvPr id="92" name="标题 1"/>
          <p:cNvSpPr txBox="1"/>
          <p:nvPr>
            <p:custDataLst>
              <p:tags r:id="rId50"/>
            </p:custDataLst>
          </p:nvPr>
        </p:nvSpPr>
        <p:spPr>
          <a:xfrm>
            <a:off x="9659324" y="5021588"/>
            <a:ext cx="1327551" cy="561600"/>
          </a:xfrm>
          <a:prstGeom prst="rect">
            <a:avLst/>
          </a:prstGeom>
          <a:noFill/>
        </p:spPr>
        <p:txBody>
          <a:bodyPr wrap="square" rtlCol="0">
            <a:normAutofit/>
          </a:bodyPr>
          <a:lstStyle>
            <a:defPPr>
              <a:defRPr lang="zh-CN"/>
            </a:defPPr>
            <a:lvl1pPr>
              <a:lnSpc>
                <a:spcPct val="130000"/>
              </a:lnSpc>
              <a:defRPr sz="1200"/>
            </a:lvl1pPr>
          </a:lstStyle>
          <a:p>
            <a:pPr fontAlgn="auto">
              <a:lnSpc>
                <a:spcPct val="120000"/>
              </a:lnSpc>
            </a:pPr>
            <a:r>
              <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モバイルレ</a:t>
            </a:r>
            <a:endPar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a:p>
            <a:pPr fontAlgn="auto">
              <a:lnSpc>
                <a:spcPct val="120000"/>
              </a:lnSpc>
            </a:pPr>
            <a:r>
              <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rPr>
              <a:t>イアウト</a:t>
            </a:r>
            <a:endParaRPr lang="zh-CN" altLang="en-US" sz="1335" spc="150">
              <a:solidFill>
                <a:schemeClr val="tx1">
                  <a:lumMod val="75000"/>
                  <a:lumOff val="25000"/>
                </a:schemeClr>
              </a:solidFill>
              <a:uFillTx/>
              <a:latin typeface="Arial" panose="020B0604020202020204" pitchFamily="34" charset="0"/>
              <a:ea typeface="微软雅黑" panose="020B0503020204020204" pitchFamily="34" charset="-122"/>
              <a:sym typeface="Arial" panose="020B0604020202020204" pitchFamily="34" charset="0"/>
            </a:endParaRPr>
          </a:p>
        </p:txBody>
      </p:sp>
      <p:pic>
        <p:nvPicPr>
          <p:cNvPr id="93" name="图片 92" descr="布局方式1"/>
          <p:cNvPicPr>
            <a:picLocks noChangeAspect="1"/>
          </p:cNvPicPr>
          <p:nvPr/>
        </p:nvPicPr>
        <p:blipFill>
          <a:blip r:embed="rId51"/>
          <a:stretch>
            <a:fillRect/>
          </a:stretch>
        </p:blipFill>
        <p:spPr>
          <a:xfrm>
            <a:off x="1904365" y="4245610"/>
            <a:ext cx="280035" cy="280035"/>
          </a:xfrm>
          <a:prstGeom prst="rect">
            <a:avLst/>
          </a:prstGeom>
        </p:spPr>
      </p:pic>
      <p:pic>
        <p:nvPicPr>
          <p:cNvPr id="94" name="图片 93" descr="页面和布局Pages and Layout (20)"/>
          <p:cNvPicPr>
            <a:picLocks noChangeAspect="1"/>
          </p:cNvPicPr>
          <p:nvPr/>
        </p:nvPicPr>
        <p:blipFill>
          <a:blip r:embed="rId52"/>
          <a:stretch>
            <a:fillRect/>
          </a:stretch>
        </p:blipFill>
        <p:spPr>
          <a:xfrm>
            <a:off x="3263265" y="4264025"/>
            <a:ext cx="243205" cy="243205"/>
          </a:xfrm>
          <a:prstGeom prst="rect">
            <a:avLst/>
          </a:prstGeom>
        </p:spPr>
      </p:pic>
      <p:pic>
        <p:nvPicPr>
          <p:cNvPr id="95" name="图片 94" descr="布局"/>
          <p:cNvPicPr>
            <a:picLocks noChangeAspect="1"/>
          </p:cNvPicPr>
          <p:nvPr/>
        </p:nvPicPr>
        <p:blipFill>
          <a:blip r:embed="rId53"/>
          <a:stretch>
            <a:fillRect/>
          </a:stretch>
        </p:blipFill>
        <p:spPr>
          <a:xfrm>
            <a:off x="4611370" y="4271645"/>
            <a:ext cx="217805" cy="217805"/>
          </a:xfrm>
          <a:prstGeom prst="rect">
            <a:avLst/>
          </a:prstGeom>
        </p:spPr>
      </p:pic>
      <p:pic>
        <p:nvPicPr>
          <p:cNvPr id="96" name="图片 95" descr="符号-选项卡"/>
          <p:cNvPicPr>
            <a:picLocks noChangeAspect="1"/>
          </p:cNvPicPr>
          <p:nvPr/>
        </p:nvPicPr>
        <p:blipFill>
          <a:blip r:embed="rId54"/>
          <a:stretch>
            <a:fillRect/>
          </a:stretch>
        </p:blipFill>
        <p:spPr>
          <a:xfrm>
            <a:off x="5972175" y="4281170"/>
            <a:ext cx="209550" cy="209550"/>
          </a:xfrm>
          <a:prstGeom prst="rect">
            <a:avLst/>
          </a:prstGeom>
        </p:spPr>
      </p:pic>
      <p:pic>
        <p:nvPicPr>
          <p:cNvPr id="97" name="图片 96" descr="页面和布局Pages and Layout (2)"/>
          <p:cNvPicPr>
            <a:picLocks noChangeAspect="1"/>
          </p:cNvPicPr>
          <p:nvPr/>
        </p:nvPicPr>
        <p:blipFill>
          <a:blip r:embed="rId55"/>
          <a:stretch>
            <a:fillRect/>
          </a:stretch>
        </p:blipFill>
        <p:spPr>
          <a:xfrm>
            <a:off x="10041255" y="4266565"/>
            <a:ext cx="228600" cy="228600"/>
          </a:xfrm>
          <a:prstGeom prst="rect">
            <a:avLst/>
          </a:prstGeom>
        </p:spPr>
      </p:pic>
      <p:pic>
        <p:nvPicPr>
          <p:cNvPr id="98" name="图片 97" descr="表单-线"/>
          <p:cNvPicPr>
            <a:picLocks noChangeAspect="1"/>
          </p:cNvPicPr>
          <p:nvPr/>
        </p:nvPicPr>
        <p:blipFill>
          <a:blip r:embed="rId56"/>
          <a:stretch>
            <a:fillRect/>
          </a:stretch>
        </p:blipFill>
        <p:spPr>
          <a:xfrm>
            <a:off x="8701405" y="4281170"/>
            <a:ext cx="208280" cy="208280"/>
          </a:xfrm>
          <a:prstGeom prst="rect">
            <a:avLst/>
          </a:prstGeom>
        </p:spPr>
      </p:pic>
      <p:pic>
        <p:nvPicPr>
          <p:cNvPr id="99" name="图片 98" descr="页面和布局Pages and Layout (15)"/>
          <p:cNvPicPr>
            <a:picLocks noChangeAspect="1"/>
          </p:cNvPicPr>
          <p:nvPr/>
        </p:nvPicPr>
        <p:blipFill>
          <a:blip r:embed="rId57"/>
          <a:stretch>
            <a:fillRect/>
          </a:stretch>
        </p:blipFill>
        <p:spPr>
          <a:xfrm flipV="1">
            <a:off x="7350125" y="4275455"/>
            <a:ext cx="231775" cy="231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椭圆 10"/>
          <p:cNvSpPr/>
          <p:nvPr/>
        </p:nvSpPr>
        <p:spPr>
          <a:xfrm>
            <a:off x="978535" y="1526540"/>
            <a:ext cx="10234930" cy="4439920"/>
          </a:xfrm>
          <a:prstGeom prst="ellipse">
            <a:avLst/>
          </a:prstGeom>
          <a:solidFill>
            <a:schemeClr val="bg1"/>
          </a:solidFill>
          <a:ln>
            <a:noFill/>
            <a:prstDash val="sysDot"/>
          </a:ln>
          <a:effectLst>
            <a:outerShdw blurRad="63500" sx="102000" sy="102000" algn="ctr" rotWithShape="0">
              <a:schemeClr val="bg1">
                <a:lumMod val="85000"/>
                <a:alpha val="2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              </a:t>
            </a:r>
            <a:endParaRPr lang="en-US" altLang="zh-CN"/>
          </a:p>
        </p:txBody>
      </p:sp>
      <p:pic>
        <p:nvPicPr>
          <p:cNvPr id="56" name="图片 55" descr="羊"/>
          <p:cNvPicPr>
            <a:picLocks noChangeAspect="1"/>
          </p:cNvPicPr>
          <p:nvPr/>
        </p:nvPicPr>
        <p:blipFill>
          <a:blip r:embed="rId1" cstate="print"/>
          <a:stretch>
            <a:fillRect/>
          </a:stretch>
        </p:blipFill>
        <p:spPr>
          <a:xfrm>
            <a:off x="8071485" y="2264410"/>
            <a:ext cx="1461770" cy="841375"/>
          </a:xfrm>
          <a:prstGeom prst="rect">
            <a:avLst/>
          </a:prstGeom>
        </p:spPr>
      </p:pic>
      <p:pic>
        <p:nvPicPr>
          <p:cNvPr id="64" name="图片 63" descr="基因"/>
          <p:cNvPicPr>
            <a:picLocks noChangeAspect="1"/>
          </p:cNvPicPr>
          <p:nvPr/>
        </p:nvPicPr>
        <p:blipFill>
          <a:blip r:embed="rId2" cstate="print"/>
          <a:stretch>
            <a:fillRect/>
          </a:stretch>
        </p:blipFill>
        <p:spPr>
          <a:xfrm rot="5400000">
            <a:off x="2658322" y="1714737"/>
            <a:ext cx="1436289" cy="1859809"/>
          </a:xfrm>
          <a:prstGeom prst="rect">
            <a:avLst/>
          </a:prstGeom>
        </p:spPr>
      </p:pic>
      <p:grpSp>
        <p:nvGrpSpPr>
          <p:cNvPr id="67" name="组合 66"/>
          <p:cNvGrpSpPr/>
          <p:nvPr/>
        </p:nvGrpSpPr>
        <p:grpSpPr>
          <a:xfrm>
            <a:off x="5677551" y="2353219"/>
            <a:ext cx="567023" cy="563848"/>
            <a:chOff x="7781" y="1939"/>
            <a:chExt cx="893" cy="888"/>
          </a:xfrm>
        </p:grpSpPr>
        <p:pic>
          <p:nvPicPr>
            <p:cNvPr id="68" name="图片 67" descr="圆"/>
            <p:cNvPicPr>
              <a:picLocks noChangeAspect="1"/>
            </p:cNvPicPr>
            <p:nvPr/>
          </p:nvPicPr>
          <p:blipFill>
            <a:blip r:embed="rId3" cstate="print"/>
            <a:stretch>
              <a:fillRect/>
            </a:stretch>
          </p:blipFill>
          <p:spPr>
            <a:xfrm>
              <a:off x="7786" y="1939"/>
              <a:ext cx="888" cy="888"/>
            </a:xfrm>
            <a:prstGeom prst="rect">
              <a:avLst/>
            </a:prstGeom>
          </p:spPr>
        </p:pic>
        <p:pic>
          <p:nvPicPr>
            <p:cNvPr id="69" name="图片 68" descr="细胞总合"/>
            <p:cNvPicPr>
              <a:picLocks noChangeAspect="1"/>
            </p:cNvPicPr>
            <p:nvPr/>
          </p:nvPicPr>
          <p:blipFill>
            <a:blip r:embed="rId4" cstate="print"/>
            <a:stretch>
              <a:fillRect/>
            </a:stretch>
          </p:blipFill>
          <p:spPr>
            <a:xfrm>
              <a:off x="8007" y="1966"/>
              <a:ext cx="280" cy="280"/>
            </a:xfrm>
            <a:prstGeom prst="rect">
              <a:avLst/>
            </a:prstGeom>
          </p:spPr>
        </p:pic>
        <p:pic>
          <p:nvPicPr>
            <p:cNvPr id="71" name="图片 70" descr="细胞总合"/>
            <p:cNvPicPr>
              <a:picLocks noChangeAspect="1"/>
            </p:cNvPicPr>
            <p:nvPr/>
          </p:nvPicPr>
          <p:blipFill>
            <a:blip r:embed="rId4" cstate="print"/>
            <a:stretch>
              <a:fillRect/>
            </a:stretch>
          </p:blipFill>
          <p:spPr>
            <a:xfrm>
              <a:off x="8094" y="2166"/>
              <a:ext cx="280" cy="280"/>
            </a:xfrm>
            <a:prstGeom prst="rect">
              <a:avLst/>
            </a:prstGeom>
          </p:spPr>
        </p:pic>
        <p:pic>
          <p:nvPicPr>
            <p:cNvPr id="72" name="图片 71" descr="细胞总合"/>
            <p:cNvPicPr>
              <a:picLocks noChangeAspect="1"/>
            </p:cNvPicPr>
            <p:nvPr/>
          </p:nvPicPr>
          <p:blipFill>
            <a:blip r:embed="rId4" cstate="print"/>
            <a:stretch>
              <a:fillRect/>
            </a:stretch>
          </p:blipFill>
          <p:spPr>
            <a:xfrm>
              <a:off x="8294" y="2366"/>
              <a:ext cx="280" cy="280"/>
            </a:xfrm>
            <a:prstGeom prst="rect">
              <a:avLst/>
            </a:prstGeom>
          </p:spPr>
        </p:pic>
        <p:pic>
          <p:nvPicPr>
            <p:cNvPr id="75" name="图片 74" descr="细胞总合"/>
            <p:cNvPicPr>
              <a:picLocks noChangeAspect="1"/>
            </p:cNvPicPr>
            <p:nvPr/>
          </p:nvPicPr>
          <p:blipFill>
            <a:blip r:embed="rId4" cstate="print"/>
            <a:stretch>
              <a:fillRect/>
            </a:stretch>
          </p:blipFill>
          <p:spPr>
            <a:xfrm>
              <a:off x="8094" y="2418"/>
              <a:ext cx="280" cy="280"/>
            </a:xfrm>
            <a:prstGeom prst="rect">
              <a:avLst/>
            </a:prstGeom>
          </p:spPr>
        </p:pic>
        <p:pic>
          <p:nvPicPr>
            <p:cNvPr id="76" name="图片 75" descr="细胞总合"/>
            <p:cNvPicPr>
              <a:picLocks noChangeAspect="1"/>
            </p:cNvPicPr>
            <p:nvPr/>
          </p:nvPicPr>
          <p:blipFill>
            <a:blip r:embed="rId4" cstate="print"/>
            <a:stretch>
              <a:fillRect/>
            </a:stretch>
          </p:blipFill>
          <p:spPr>
            <a:xfrm>
              <a:off x="8268" y="2114"/>
              <a:ext cx="280" cy="280"/>
            </a:xfrm>
            <a:prstGeom prst="rect">
              <a:avLst/>
            </a:prstGeom>
          </p:spPr>
        </p:pic>
        <p:pic>
          <p:nvPicPr>
            <p:cNvPr id="83" name="图片 82" descr="细胞总合"/>
            <p:cNvPicPr>
              <a:picLocks noChangeAspect="1"/>
            </p:cNvPicPr>
            <p:nvPr/>
          </p:nvPicPr>
          <p:blipFill>
            <a:blip r:embed="rId4" cstate="print"/>
            <a:stretch>
              <a:fillRect/>
            </a:stretch>
          </p:blipFill>
          <p:spPr>
            <a:xfrm>
              <a:off x="7929" y="2340"/>
              <a:ext cx="280" cy="280"/>
            </a:xfrm>
            <a:prstGeom prst="rect">
              <a:avLst/>
            </a:prstGeom>
          </p:spPr>
        </p:pic>
        <p:pic>
          <p:nvPicPr>
            <p:cNvPr id="84" name="图片 83" descr="细胞总合"/>
            <p:cNvPicPr>
              <a:picLocks noChangeAspect="1"/>
            </p:cNvPicPr>
            <p:nvPr/>
          </p:nvPicPr>
          <p:blipFill>
            <a:blip r:embed="rId4" cstate="print"/>
            <a:stretch>
              <a:fillRect/>
            </a:stretch>
          </p:blipFill>
          <p:spPr>
            <a:xfrm>
              <a:off x="8042" y="2001"/>
              <a:ext cx="280" cy="280"/>
            </a:xfrm>
            <a:prstGeom prst="rect">
              <a:avLst/>
            </a:prstGeom>
          </p:spPr>
        </p:pic>
        <p:pic>
          <p:nvPicPr>
            <p:cNvPr id="86" name="图片 85" descr="细胞总合"/>
            <p:cNvPicPr>
              <a:picLocks noChangeAspect="1"/>
            </p:cNvPicPr>
            <p:nvPr/>
          </p:nvPicPr>
          <p:blipFill>
            <a:blip r:embed="rId4" cstate="print"/>
            <a:stretch>
              <a:fillRect/>
            </a:stretch>
          </p:blipFill>
          <p:spPr>
            <a:xfrm>
              <a:off x="7781" y="2243"/>
              <a:ext cx="280" cy="280"/>
            </a:xfrm>
            <a:prstGeom prst="rect">
              <a:avLst/>
            </a:prstGeom>
          </p:spPr>
        </p:pic>
        <p:pic>
          <p:nvPicPr>
            <p:cNvPr id="87" name="图片 86" descr="细胞总合"/>
            <p:cNvPicPr>
              <a:picLocks noChangeAspect="1"/>
            </p:cNvPicPr>
            <p:nvPr/>
          </p:nvPicPr>
          <p:blipFill>
            <a:blip r:embed="rId4" cstate="print"/>
            <a:stretch>
              <a:fillRect/>
            </a:stretch>
          </p:blipFill>
          <p:spPr>
            <a:xfrm>
              <a:off x="8042" y="2453"/>
              <a:ext cx="280" cy="280"/>
            </a:xfrm>
            <a:prstGeom prst="rect">
              <a:avLst/>
            </a:prstGeom>
          </p:spPr>
        </p:pic>
      </p:grpSp>
      <p:grpSp>
        <p:nvGrpSpPr>
          <p:cNvPr id="3" name="组合 2"/>
          <p:cNvGrpSpPr/>
          <p:nvPr/>
        </p:nvGrpSpPr>
        <p:grpSpPr>
          <a:xfrm>
            <a:off x="2654935" y="3536315"/>
            <a:ext cx="1443355" cy="1759585"/>
            <a:chOff x="4181" y="5569"/>
            <a:chExt cx="2273" cy="2771"/>
          </a:xfrm>
        </p:grpSpPr>
        <p:sp>
          <p:nvSpPr>
            <p:cNvPr id="88" name="TextBox 146"/>
            <p:cNvSpPr txBox="1">
              <a:spLocks noChangeArrowheads="1"/>
            </p:cNvSpPr>
            <p:nvPr/>
          </p:nvSpPr>
          <p:spPr bwMode="auto">
            <a:xfrm>
              <a:off x="4181" y="5569"/>
              <a:ext cx="2273" cy="822"/>
            </a:xfrm>
            <a:prstGeom prst="rect">
              <a:avLst/>
            </a:prstGeom>
            <a:noFill/>
            <a:scene3d>
              <a:camera prst="orthographicFront"/>
              <a:lightRig rig="threePt" dir="t"/>
            </a:scene3d>
            <a:sp3d/>
          </p:spPr>
          <p:txBody>
            <a:bodyPr wrap="square">
              <a:spAutoFit/>
            </a:bodyPr>
            <a:lstStyle/>
            <a:p>
              <a:pPr fontAlgn="ctr">
                <a:spcBef>
                  <a:spcPct val="0"/>
                </a:spcBef>
                <a:spcAft>
                  <a:spcPct val="0"/>
                </a:spcAft>
                <a:buClr>
                  <a:srgbClr val="FF0000"/>
                </a:buClr>
                <a:buSzPct val="70000"/>
                <a:buFont typeface="Arial" panose="020B0604020202020204" pitchFamily="34" charset="0"/>
                <a:buNone/>
                <a:defRPr/>
              </a:pPr>
              <a:r>
                <a:rPr lang="zh-CN" altLang="en-US" sz="1400" b="1" noProof="1">
                  <a:solidFill>
                    <a:schemeClr val="tx1">
                      <a:lumMod val="75000"/>
                      <a:lumOff val="25000"/>
                    </a:schemeClr>
                  </a:solidFill>
                  <a:effectLst/>
                  <a:latin typeface="微软雅黑" panose="020B0503020204020204" pitchFamily="34" charset="-122"/>
                  <a:ea typeface="微软雅黑" panose="020B0503020204020204" pitchFamily="34" charset="-122"/>
                  <a:cs typeface="+mn-ea"/>
                </a:rPr>
                <a:t>基本的なグラフィックモデル</a:t>
              </a:r>
              <a:endParaRPr lang="zh-CN" altLang="en-US" sz="1400" b="1" noProof="1">
                <a:solidFill>
                  <a:schemeClr val="tx1">
                    <a:lumMod val="75000"/>
                    <a:lumOff val="25000"/>
                  </a:schemeClr>
                </a:solidFill>
                <a:effectLst/>
                <a:latin typeface="微软雅黑" panose="020B0503020204020204" pitchFamily="34" charset="-122"/>
                <a:ea typeface="微软雅黑" panose="020B0503020204020204" pitchFamily="34" charset="-122"/>
                <a:cs typeface="+mn-ea"/>
              </a:endParaRPr>
            </a:p>
          </p:txBody>
        </p:sp>
        <p:pic>
          <p:nvPicPr>
            <p:cNvPr id="5" name="图片 4"/>
            <p:cNvPicPr>
              <a:picLocks noChangeAspect="1"/>
            </p:cNvPicPr>
            <p:nvPr/>
          </p:nvPicPr>
          <p:blipFill>
            <a:blip r:embed="rId5"/>
            <a:stretch>
              <a:fillRect/>
            </a:stretch>
          </p:blipFill>
          <p:spPr>
            <a:xfrm>
              <a:off x="4361" y="6566"/>
              <a:ext cx="1823" cy="1774"/>
            </a:xfrm>
            <a:prstGeom prst="rect">
              <a:avLst/>
            </a:prstGeom>
          </p:spPr>
        </p:pic>
      </p:grpSp>
      <p:grpSp>
        <p:nvGrpSpPr>
          <p:cNvPr id="12" name="组合 11"/>
          <p:cNvGrpSpPr/>
          <p:nvPr/>
        </p:nvGrpSpPr>
        <p:grpSpPr>
          <a:xfrm>
            <a:off x="4813935" y="3589020"/>
            <a:ext cx="2242820" cy="2012315"/>
            <a:chOff x="7581" y="5652"/>
            <a:chExt cx="3532" cy="3169"/>
          </a:xfrm>
        </p:grpSpPr>
        <p:sp>
          <p:nvSpPr>
            <p:cNvPr id="89" name="TextBox 146"/>
            <p:cNvSpPr txBox="1">
              <a:spLocks noChangeArrowheads="1"/>
            </p:cNvSpPr>
            <p:nvPr/>
          </p:nvSpPr>
          <p:spPr bwMode="auto">
            <a:xfrm>
              <a:off x="7888" y="5652"/>
              <a:ext cx="2866" cy="483"/>
            </a:xfrm>
            <a:prstGeom prst="rect">
              <a:avLst/>
            </a:prstGeom>
            <a:noFill/>
            <a:scene3d>
              <a:camera prst="orthographicFront"/>
              <a:lightRig rig="threePt" dir="t"/>
            </a:scene3d>
            <a:sp3d/>
          </p:spPr>
          <p:txBody>
            <a:bodyPr wrap="square">
              <a:spAutoFit/>
            </a:bodyPr>
            <a:lstStyle/>
            <a:p>
              <a:pPr fontAlgn="ctr">
                <a:spcBef>
                  <a:spcPct val="0"/>
                </a:spcBef>
                <a:spcAft>
                  <a:spcPct val="0"/>
                </a:spcAft>
                <a:buClr>
                  <a:srgbClr val="FF0000"/>
                </a:buClr>
                <a:buSzPct val="70000"/>
                <a:buFont typeface="Arial" panose="020B0604020202020204" pitchFamily="34" charset="0"/>
                <a:buNone/>
                <a:defRPr/>
              </a:pPr>
              <a:r>
                <a:rPr lang="zh-CN" altLang="en-US" sz="1400" b="1" noProof="1">
                  <a:solidFill>
                    <a:schemeClr val="tx1">
                      <a:lumMod val="75000"/>
                      <a:lumOff val="25000"/>
                    </a:schemeClr>
                  </a:solidFill>
                  <a:effectLst/>
                  <a:latin typeface="微软雅黑" panose="020B0503020204020204" pitchFamily="34" charset="-122"/>
                  <a:ea typeface="微软雅黑" panose="020B0503020204020204" pitchFamily="34" charset="-122"/>
                  <a:cs typeface="+mn-ea"/>
                </a:rPr>
                <a:t>複数のインスタンス</a:t>
              </a:r>
              <a:endParaRPr lang="zh-CN" altLang="en-US" sz="1400" b="1" noProof="1">
                <a:solidFill>
                  <a:schemeClr val="tx1">
                    <a:lumMod val="75000"/>
                    <a:lumOff val="25000"/>
                  </a:schemeClr>
                </a:solidFill>
                <a:effectLst/>
                <a:latin typeface="微软雅黑" panose="020B0503020204020204" pitchFamily="34" charset="-122"/>
                <a:ea typeface="微软雅黑" panose="020B0503020204020204" pitchFamily="34" charset="-122"/>
                <a:cs typeface="+mn-ea"/>
              </a:endParaRPr>
            </a:p>
          </p:txBody>
        </p:sp>
        <p:pic>
          <p:nvPicPr>
            <p:cNvPr id="6" name="图片 5"/>
            <p:cNvPicPr>
              <a:picLocks noChangeAspect="1"/>
            </p:cNvPicPr>
            <p:nvPr/>
          </p:nvPicPr>
          <p:blipFill>
            <a:blip r:embed="rId6"/>
            <a:stretch>
              <a:fillRect/>
            </a:stretch>
          </p:blipFill>
          <p:spPr>
            <a:xfrm>
              <a:off x="7581" y="6566"/>
              <a:ext cx="3532" cy="2255"/>
            </a:xfrm>
            <a:prstGeom prst="rect">
              <a:avLst/>
            </a:prstGeom>
          </p:spPr>
        </p:pic>
      </p:grpSp>
      <p:grpSp>
        <p:nvGrpSpPr>
          <p:cNvPr id="13" name="组合 12"/>
          <p:cNvGrpSpPr/>
          <p:nvPr/>
        </p:nvGrpSpPr>
        <p:grpSpPr>
          <a:xfrm>
            <a:off x="7816215" y="3562350"/>
            <a:ext cx="1772920" cy="1717675"/>
            <a:chOff x="12309" y="5610"/>
            <a:chExt cx="2792" cy="2705"/>
          </a:xfrm>
        </p:grpSpPr>
        <p:pic>
          <p:nvPicPr>
            <p:cNvPr id="97" name="图片 96"/>
            <p:cNvPicPr>
              <a:picLocks noChangeAspect="1"/>
            </p:cNvPicPr>
            <p:nvPr/>
          </p:nvPicPr>
          <p:blipFill>
            <a:blip r:embed="rId7" cstate="print"/>
            <a:stretch>
              <a:fillRect/>
            </a:stretch>
          </p:blipFill>
          <p:spPr>
            <a:xfrm>
              <a:off x="12455" y="5610"/>
              <a:ext cx="2500" cy="615"/>
            </a:xfrm>
            <a:prstGeom prst="rect">
              <a:avLst/>
            </a:prstGeom>
            <a:solidFill>
              <a:schemeClr val="bg1"/>
            </a:solidFill>
          </p:spPr>
        </p:pic>
        <p:sp>
          <p:nvSpPr>
            <p:cNvPr id="4" name="TextBox 146"/>
            <p:cNvSpPr txBox="1">
              <a:spLocks noChangeArrowheads="1"/>
            </p:cNvSpPr>
            <p:nvPr/>
          </p:nvSpPr>
          <p:spPr bwMode="auto">
            <a:xfrm>
              <a:off x="12612" y="5734"/>
              <a:ext cx="2390" cy="362"/>
            </a:xfrm>
            <a:prstGeom prst="rect">
              <a:avLst/>
            </a:prstGeom>
            <a:noFill/>
            <a:scene3d>
              <a:camera prst="orthographicFront"/>
              <a:lightRig rig="threePt" dir="t"/>
            </a:scene3d>
            <a:sp3d/>
          </p:spPr>
          <p:txBody>
            <a:bodyPr wrap="square">
              <a:spAutoFit/>
            </a:bodyPr>
            <a:lstStyle/>
            <a:p>
              <a:pPr fontAlgn="ctr">
                <a:spcBef>
                  <a:spcPct val="0"/>
                </a:spcBef>
                <a:spcAft>
                  <a:spcPct val="0"/>
                </a:spcAft>
                <a:buClr>
                  <a:srgbClr val="FF0000"/>
                </a:buClr>
                <a:buSzPct val="70000"/>
                <a:buFont typeface="Arial" panose="020B0604020202020204" pitchFamily="34" charset="0"/>
                <a:buNone/>
                <a:defRPr/>
              </a:pPr>
              <a:r>
                <a:rPr lang="zh-CN" altLang="en-US" sz="900" b="1" noProof="1">
                  <a:solidFill>
                    <a:schemeClr val="bg1"/>
                  </a:solidFill>
                  <a:effectLst/>
                  <a:latin typeface="微软雅黑" panose="020B0503020204020204" pitchFamily="34" charset="-122"/>
                  <a:ea typeface="微软雅黑" panose="020B0503020204020204" pitchFamily="34" charset="-122"/>
                  <a:cs typeface="+mn-ea"/>
                </a:rPr>
                <a:t>エンジニアリングページ</a:t>
              </a:r>
              <a:endParaRPr lang="zh-CN" altLang="en-US" sz="900" b="1" noProof="1">
                <a:solidFill>
                  <a:schemeClr val="bg1"/>
                </a:solidFill>
                <a:effectLst/>
                <a:latin typeface="微软雅黑" panose="020B0503020204020204" pitchFamily="34" charset="-122"/>
                <a:ea typeface="微软雅黑" panose="020B0503020204020204" pitchFamily="34" charset="-122"/>
                <a:cs typeface="+mn-ea"/>
              </a:endParaRPr>
            </a:p>
          </p:txBody>
        </p:sp>
        <p:pic>
          <p:nvPicPr>
            <p:cNvPr id="8" name="图片 7"/>
            <p:cNvPicPr>
              <a:picLocks noChangeAspect="1"/>
            </p:cNvPicPr>
            <p:nvPr/>
          </p:nvPicPr>
          <p:blipFill>
            <a:blip r:embed="rId8"/>
            <a:stretch>
              <a:fillRect/>
            </a:stretch>
          </p:blipFill>
          <p:spPr>
            <a:xfrm>
              <a:off x="12309" y="6591"/>
              <a:ext cx="2792" cy="1724"/>
            </a:xfrm>
            <a:prstGeom prst="rect">
              <a:avLst/>
            </a:prstGeom>
          </p:spPr>
        </p:pic>
      </p:grpSp>
      <p:sp>
        <p:nvSpPr>
          <p:cNvPr id="2" name="文本框 1"/>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特徴</a:t>
            </a:r>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：モデルの導入、</a:t>
            </a:r>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高い</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再利用性</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2" name="组合 21"/>
          <p:cNvGrpSpPr/>
          <p:nvPr/>
        </p:nvGrpSpPr>
        <p:grpSpPr>
          <a:xfrm>
            <a:off x="635" y="332105"/>
            <a:ext cx="278765" cy="532130"/>
            <a:chOff x="0" y="-78772"/>
            <a:chExt cx="602082" cy="1150304"/>
          </a:xfrm>
        </p:grpSpPr>
        <p:sp>
          <p:nvSpPr>
            <p:cNvPr id="25" name="任意多边形 24"/>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18795" y="903605"/>
            <a:ext cx="11194415" cy="5613400"/>
            <a:chOff x="817" y="1423"/>
            <a:chExt cx="17629" cy="8840"/>
          </a:xfrm>
        </p:grpSpPr>
        <p:pic>
          <p:nvPicPr>
            <p:cNvPr id="29" name="图片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0" name="直接箭头连接符 9"/>
          <p:cNvCxnSpPr/>
          <p:nvPr/>
        </p:nvCxnSpPr>
        <p:spPr>
          <a:xfrm>
            <a:off x="1748155" y="3248025"/>
            <a:ext cx="8890000" cy="0"/>
          </a:xfrm>
          <a:prstGeom prst="straightConnector1">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6224911" y="2512317"/>
            <a:ext cx="3933190" cy="583565"/>
          </a:xfrm>
          <a:prstGeom prst="rect">
            <a:avLst/>
          </a:prstGeom>
          <a:noFill/>
        </p:spPr>
        <p:txBody>
          <a:bodyPr wrap="none" rtlCol="0">
            <a:spAutoFit/>
          </a:bodyPr>
          <a:lstStyle/>
          <a:p>
            <a:pPr algn="l"/>
            <a:r>
              <a:rPr sz="1600">
                <a:solidFill>
                  <a:schemeClr val="tx1">
                    <a:lumMod val="75000"/>
                    <a:lumOff val="25000"/>
                  </a:schemeClr>
                </a:solidFill>
                <a:latin typeface="微软雅黑" panose="020B0503020204020204" pitchFamily="34" charset="-122"/>
                <a:ea typeface="微软雅黑" panose="020B0503020204020204" pitchFamily="34" charset="-122"/>
              </a:rPr>
              <a:t>KingViewモニタリング画面インポートの</a:t>
            </a:r>
            <a:endParaRPr sz="160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sz="1600">
                <a:solidFill>
                  <a:schemeClr val="tx1">
                    <a:lumMod val="75000"/>
                    <a:lumOff val="25000"/>
                  </a:schemeClr>
                </a:solidFill>
                <a:latin typeface="微软雅黑" panose="020B0503020204020204" pitchFamily="34" charset="-122"/>
                <a:ea typeface="微软雅黑" panose="020B0503020204020204" pitchFamily="34" charset="-122"/>
              </a:rPr>
              <a:t>サポート、フィールドデータの表示</a:t>
            </a:r>
            <a:endParaRPr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任意多边形 11"/>
          <p:cNvSpPr/>
          <p:nvPr>
            <p:custDataLst>
              <p:tags r:id="rId1"/>
            </p:custDataLst>
          </p:nvPr>
        </p:nvSpPr>
        <p:spPr>
          <a:xfrm rot="19444907">
            <a:off x="3934247" y="2829137"/>
            <a:ext cx="1278925" cy="871003"/>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任意多边形 12"/>
          <p:cNvSpPr/>
          <p:nvPr>
            <p:custDataLst>
              <p:tags r:id="rId2"/>
            </p:custDataLst>
          </p:nvPr>
        </p:nvSpPr>
        <p:spPr>
          <a:xfrm rot="1108150">
            <a:off x="4092253" y="3853852"/>
            <a:ext cx="1311530" cy="871003"/>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custDataLst>
              <p:tags r:id="rId3"/>
            </p:custDataLst>
          </p:nvPr>
        </p:nvSpPr>
        <p:spPr>
          <a:xfrm>
            <a:off x="1949030" y="2433072"/>
            <a:ext cx="2476189" cy="2476189"/>
          </a:xfrm>
          <a:prstGeom prst="ellipse">
            <a:avLst/>
          </a:prstGeom>
          <a:solidFill>
            <a:srgbClr val="FFFF00"/>
          </a:solidFill>
        </p:spPr>
        <p:txBody>
          <a:bodyPr rot="0" spcFirstLastPara="0" vertOverflow="overflow" horzOverflow="overflow" vert="horz" wrap="square" lIns="91440" tIns="45720" rIns="91440" bIns="45720" numCol="1" spcCol="0" rtlCol="0" fromWordArt="0" anchor="ctr" anchorCtr="0" forceAA="0" compatLnSpc="1">
            <a:normAutofit/>
          </a:bodyPr>
          <a:lstStyle/>
          <a:p>
            <a:pPr algn="ctr">
              <a:lnSpc>
                <a:spcPct val="130000"/>
              </a:lnSpc>
            </a:pPr>
            <a:endParaRPr lang="zh-CN" altLang="en-US" kern="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椭圆 14"/>
          <p:cNvSpPr/>
          <p:nvPr>
            <p:custDataLst>
              <p:tags r:id="rId4"/>
            </p:custDataLst>
          </p:nvPr>
        </p:nvSpPr>
        <p:spPr>
          <a:xfrm>
            <a:off x="2247265" y="2718435"/>
            <a:ext cx="1879600" cy="1845945"/>
          </a:xfrm>
          <a:prstGeom prst="ellipse">
            <a:avLst/>
          </a:prstGeom>
          <a:gradFill flip="none" rotWithShape="1">
            <a:gsLst>
              <a:gs pos="0">
                <a:srgbClr val="FFFFFF"/>
              </a:gs>
              <a:gs pos="100000">
                <a:srgbClr val="D9D9D9"/>
              </a:gs>
            </a:gsLst>
            <a:path path="circle">
              <a:fillToRect l="50000" t="50000" r="50000" b="50000"/>
            </a:path>
            <a:tileRect/>
          </a:gradFill>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normAutofit/>
          </a:bodyPr>
          <a:lstStyle/>
          <a:p>
            <a:pPr algn="ctr">
              <a:lnSpc>
                <a:spcPct val="130000"/>
              </a:lnSpc>
            </a:pPr>
            <a:r>
              <a:rPr lang="da-DK" altLang="zh-CN" b="1" kern="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K</a:t>
            </a:r>
            <a:r>
              <a:rPr lang="en-US" altLang="zh-CN" b="1" kern="0" dirty="0" err="1">
                <a:solidFill>
                  <a:srgbClr val="000000"/>
                </a:solidFill>
                <a:latin typeface="微软雅黑" panose="020B0503020204020204" pitchFamily="34" charset="-122"/>
                <a:ea typeface="微软雅黑" panose="020B0503020204020204" pitchFamily="34" charset="-122"/>
                <a:sym typeface="Arial" panose="020B0604020202020204" pitchFamily="34" charset="0"/>
              </a:rPr>
              <a:t>ingPortal</a:t>
            </a:r>
            <a:endParaRPr lang="en-US" altLang="zh-CN" b="1" kern="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r>
              <a:rPr lang="zh-CN" altLang="en-US" b="1" kern="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エディター</a:t>
            </a:r>
            <a:endParaRPr lang="zh-CN" altLang="en-US" b="1" kern="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endParaRPr lang="en-US" altLang="zh-CN" kern="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a:p>
            <a:pPr algn="ctr">
              <a:lnSpc>
                <a:spcPct val="130000"/>
              </a:lnSpc>
            </a:pPr>
            <a:endParaRPr lang="da-DK" altLang="zh-CN" kern="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椭圆 15"/>
          <p:cNvSpPr/>
          <p:nvPr>
            <p:custDataLst>
              <p:tags r:id="rId5"/>
            </p:custDataLst>
          </p:nvPr>
        </p:nvSpPr>
        <p:spPr>
          <a:xfrm>
            <a:off x="4849319" y="3793167"/>
            <a:ext cx="1293616" cy="1308187"/>
          </a:xfrm>
          <a:prstGeom prst="ellipse">
            <a:avLst/>
          </a:prstGeom>
          <a:solidFill>
            <a:srgbClr val="FFC000"/>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2000" kern="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King </a:t>
            </a:r>
            <a:endParaRPr lang="en-US" altLang="zh-CN" sz="2000" kern="0"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en-US" altLang="zh-CN" sz="2000" kern="0" dirty="0">
                <a:solidFill>
                  <a:srgbClr val="FFFFFF"/>
                </a:solidFill>
                <a:latin typeface="微软雅黑" panose="020B0503020204020204" pitchFamily="34" charset="-122"/>
                <a:ea typeface="微软雅黑" panose="020B0503020204020204" pitchFamily="34" charset="-122"/>
                <a:sym typeface="Arial" panose="020B0604020202020204" pitchFamily="34" charset="0"/>
              </a:rPr>
              <a:t>SCADA</a:t>
            </a:r>
            <a:endParaRPr lang="en-US" altLang="zh-CN" sz="2000" kern="0"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椭圆 16"/>
          <p:cNvSpPr/>
          <p:nvPr>
            <p:custDataLst>
              <p:tags r:id="rId6"/>
            </p:custDataLst>
          </p:nvPr>
        </p:nvSpPr>
        <p:spPr>
          <a:xfrm>
            <a:off x="4606975" y="2008675"/>
            <a:ext cx="1345754" cy="1345754"/>
          </a:xfrm>
          <a:prstGeom prst="ellipse">
            <a:avLst/>
          </a:prstGeom>
          <a:solidFill>
            <a:srgbClr val="F85208"/>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1600" kern="0" dirty="0" err="1">
                <a:solidFill>
                  <a:srgbClr val="FFFFFF"/>
                </a:solidFill>
                <a:latin typeface="微软雅黑" panose="020B0503020204020204" pitchFamily="34" charset="-122"/>
                <a:ea typeface="微软雅黑" panose="020B0503020204020204" pitchFamily="34" charset="-122"/>
                <a:sym typeface="Arial" panose="020B0604020202020204" pitchFamily="34" charset="0"/>
              </a:rPr>
              <a:t>KingView</a:t>
            </a:r>
            <a:endParaRPr lang="en-US" altLang="zh-CN" sz="1600" kern="0"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6" name="组合 5"/>
          <p:cNvGrpSpPr/>
          <p:nvPr/>
        </p:nvGrpSpPr>
        <p:grpSpPr>
          <a:xfrm>
            <a:off x="2546985" y="3683000"/>
            <a:ext cx="1368425" cy="746760"/>
            <a:chOff x="3493" y="5652"/>
            <a:chExt cx="2767" cy="1509"/>
          </a:xfrm>
        </p:grpSpPr>
        <p:pic>
          <p:nvPicPr>
            <p:cNvPr id="20" name="Picture 2" descr="D:\QQ聊天信息\465464561\FileRecv\形状图件_图形对象_jurassic (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93" y="5652"/>
              <a:ext cx="1087" cy="8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3" descr="D:\QQ聊天信息\465464561\FileRecv\流程图.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 y="5725"/>
              <a:ext cx="1437" cy="14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 descr="D:\QQ聊天信息\465464561\FileRecv\积木.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0" y="5682"/>
              <a:ext cx="960" cy="865"/>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p:cNvSpPr txBox="1"/>
          <p:nvPr/>
        </p:nvSpPr>
        <p:spPr>
          <a:xfrm>
            <a:off x="6313750" y="4182303"/>
            <a:ext cx="4562475" cy="583565"/>
          </a:xfrm>
          <a:prstGeom prst="rect">
            <a:avLst/>
          </a:prstGeom>
          <a:noFill/>
        </p:spPr>
        <p:txBody>
          <a:bodyPr wrap="none" rtlCol="0">
            <a:spAutoFit/>
          </a:bodyPr>
          <a:lstStyle/>
          <a:p>
            <a:pPr algn="l"/>
            <a:r>
              <a:rPr sz="1600" dirty="0" err="1">
                <a:solidFill>
                  <a:schemeClr val="tx1">
                    <a:lumMod val="75000"/>
                    <a:lumOff val="25000"/>
                  </a:schemeClr>
                </a:solidFill>
                <a:latin typeface="微软雅黑" panose="020B0503020204020204" pitchFamily="34" charset="-122"/>
                <a:ea typeface="微软雅黑" panose="020B0503020204020204" pitchFamily="34" charset="-122"/>
              </a:rPr>
              <a:t>KingSCADAハイエンド監視画面インポート</a:t>
            </a:r>
            <a:r>
              <a:rPr lang="ja-JP" sz="1600" dirty="0">
                <a:solidFill>
                  <a:schemeClr val="tx1">
                    <a:lumMod val="75000"/>
                    <a:lumOff val="25000"/>
                  </a:schemeClr>
                </a:solidFill>
                <a:latin typeface="微软雅黑" panose="020B0503020204020204" pitchFamily="34" charset="-122"/>
                <a:ea typeface="微软雅黑" panose="020B0503020204020204" pitchFamily="34" charset="-122"/>
              </a:rPr>
              <a:t>の</a:t>
            </a:r>
            <a:endParaRPr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sz="1600" dirty="0" err="1">
                <a:solidFill>
                  <a:schemeClr val="tx1">
                    <a:lumMod val="75000"/>
                    <a:lumOff val="25000"/>
                  </a:schemeClr>
                </a:solidFill>
                <a:latin typeface="微软雅黑" panose="020B0503020204020204" pitchFamily="34" charset="-122"/>
                <a:ea typeface="微软雅黑" panose="020B0503020204020204" pitchFamily="34" charset="-122"/>
              </a:rPr>
              <a:t>サポート、監視データ</a:t>
            </a:r>
            <a:r>
              <a:rPr lang="ja-JP" altLang="en-US" sz="1600" dirty="0">
                <a:solidFill>
                  <a:schemeClr val="tx1">
                    <a:lumMod val="75000"/>
                    <a:lumOff val="25000"/>
                  </a:schemeClr>
                </a:solidFill>
                <a:latin typeface="微软雅黑" panose="020B0503020204020204" pitchFamily="34" charset="-122"/>
                <a:ea typeface="微软雅黑" panose="020B0503020204020204" pitchFamily="34" charset="-122"/>
              </a:rPr>
              <a:t>の</a:t>
            </a:r>
            <a:r>
              <a:rPr sz="1600" dirty="0" err="1">
                <a:solidFill>
                  <a:schemeClr val="tx1">
                    <a:lumMod val="75000"/>
                    <a:lumOff val="25000"/>
                  </a:schemeClr>
                </a:solidFill>
                <a:latin typeface="微软雅黑" panose="020B0503020204020204" pitchFamily="34" charset="-122"/>
                <a:ea typeface="微软雅黑" panose="020B0503020204020204" pitchFamily="34" charset="-122"/>
              </a:rPr>
              <a:t>表示</a:t>
            </a:r>
            <a:r>
              <a:rPr lang="ja-JP" altLang="en-US" sz="1600" dirty="0">
                <a:solidFill>
                  <a:schemeClr val="tx1">
                    <a:lumMod val="75000"/>
                    <a:lumOff val="25000"/>
                  </a:schemeClr>
                </a:solidFill>
                <a:latin typeface="微软雅黑" panose="020B0503020204020204" pitchFamily="34" charset="-122"/>
                <a:ea typeface="微软雅黑" panose="020B0503020204020204" pitchFamily="34" charset="-122"/>
              </a:rPr>
              <a:t>可</a:t>
            </a:r>
            <a:endParaRPr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28625" y="388620"/>
            <a:ext cx="8151495" cy="398780"/>
          </a:xfrm>
          <a:prstGeom prst="rect">
            <a:avLst/>
          </a:prstGeom>
          <a:noFill/>
        </p:spPr>
        <p:txBody>
          <a:bodyPr wrap="square" rtlCol="0">
            <a:spAutoFit/>
          </a:bodyPr>
          <a:lstStyle/>
          <a:p>
            <a:r>
              <a:rPr lang="ja-JP"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特徴</a:t>
            </a:r>
            <a:r>
              <a:rPr 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err="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KingView</a:t>
            </a:r>
            <a:r>
              <a:rPr lang="en-US" altLang="zh-CN"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b="1" dirty="0" err="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KingSCADA</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プロジェクトのクイック変換</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635" y="332105"/>
            <a:ext cx="278765" cy="532130"/>
            <a:chOff x="0" y="-78772"/>
            <a:chExt cx="602082" cy="1150304"/>
          </a:xfrm>
        </p:grpSpPr>
        <p:sp>
          <p:nvSpPr>
            <p:cNvPr id="4" name="任意多边形 3"/>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18795" y="903605"/>
            <a:ext cx="11194415" cy="5613400"/>
            <a:chOff x="817" y="1423"/>
            <a:chExt cx="17629" cy="8840"/>
          </a:xfrm>
        </p:grpSpPr>
        <p:pic>
          <p:nvPicPr>
            <p:cNvPr id="29" name="图片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0" nodeType="clickEffect">
                                  <p:stCondLst>
                                    <p:cond delay="0"/>
                                  </p:stCondLst>
                                  <p:childTnLst>
                                    <p:animScale>
                                      <p:cBhvr>
                                        <p:cTn id="26" dur="2000" fill="hold"/>
                                        <p:tgtEl>
                                          <p:spTgt spid="15"/>
                                        </p:tgtEl>
                                      </p:cBhvr>
                                      <p:by x="320000" y="32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grpId="0" nodeType="clickEffect">
                                  <p:stCondLst>
                                    <p:cond delay="0"/>
                                  </p:stCondLst>
                                  <p:childTnLst>
                                    <p:animScale>
                                      <p:cBhvr>
                                        <p:cTn id="30" dur="2000" fill="hold"/>
                                        <p:tgtEl>
                                          <p:spTgt spid="1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bldLvl="0" animBg="1"/>
      <p:bldP spid="13" grpId="0" bldLvl="0" animBg="1"/>
      <p:bldP spid="14" grpId="0" bldLvl="0" animBg="1"/>
      <p:bldP spid="15" grpId="0" bldLvl="0" animBg="1"/>
      <p:bldP spid="16" grpId="0" bldLvl="0" animBg="1"/>
      <p:bldP spid="17" grpId="0" bldLvl="0" animBg="1"/>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8795" y="2115185"/>
            <a:ext cx="5497830" cy="3137535"/>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705" y="2115185"/>
            <a:ext cx="5219700" cy="3136900"/>
          </a:xfrm>
          <a:prstGeom prst="rect">
            <a:avLst/>
          </a:prstGeom>
        </p:spPr>
      </p:pic>
      <p:sp>
        <p:nvSpPr>
          <p:cNvPr id="2" name="文本框 1"/>
          <p:cNvSpPr txBox="1"/>
          <p:nvPr/>
        </p:nvSpPr>
        <p:spPr>
          <a:xfrm>
            <a:off x="428625" y="388620"/>
            <a:ext cx="8151495" cy="398780"/>
          </a:xfrm>
          <a:prstGeom prst="rect">
            <a:avLst/>
          </a:prstGeom>
          <a:noFill/>
        </p:spPr>
        <p:txBody>
          <a:bodyPr wrap="square" rtlCol="0">
            <a:spAutoFit/>
          </a:bodyPr>
          <a:lstStyle/>
          <a:p>
            <a:r>
              <a:rPr lang="en-US" altLang="zh-CN" sz="2000" b="1" dirty="0" err="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KingSCADA</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ページ変換効果</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a:off x="635" y="332105"/>
            <a:ext cx="278765" cy="532130"/>
            <a:chOff x="0" y="-78772"/>
            <a:chExt cx="602082" cy="1150304"/>
          </a:xfrm>
        </p:grpSpPr>
        <p:sp>
          <p:nvSpPr>
            <p:cNvPr id="4" name="任意多边形 3"/>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518795" y="903605"/>
            <a:ext cx="11194415" cy="5613400"/>
            <a:chOff x="817" y="1423"/>
            <a:chExt cx="17629" cy="884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文本框 8"/>
          <p:cNvSpPr txBox="1"/>
          <p:nvPr/>
        </p:nvSpPr>
        <p:spPr>
          <a:xfrm>
            <a:off x="847725" y="2122170"/>
            <a:ext cx="4549775" cy="353687"/>
          </a:xfrm>
          <a:prstGeom prst="rect">
            <a:avLst/>
          </a:prstGeom>
          <a:noFill/>
        </p:spPr>
        <p:txBody>
          <a:bodyPr wrap="square" rtlCol="0">
            <a:spAutoFit/>
          </a:bodyPr>
          <a:lstStyle/>
          <a:p>
            <a:pPr marL="285750" lvl="0" indent="-285750" algn="l">
              <a:lnSpc>
                <a:spcPts val="2400"/>
              </a:lnSpc>
              <a:buClrTx/>
              <a:buSzTx/>
              <a:buFont typeface="Wingdings" panose="05000000000000000000" charset="0"/>
              <a:buChar char="ü"/>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PC、タブレット、</a:t>
            </a:r>
            <a:r>
              <a:rPr lang="ja-JP"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スマートフォンなど</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複数のアクセス端末をサポート</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847725" y="2541270"/>
            <a:ext cx="4754245" cy="353687"/>
          </a:xfrm>
          <a:prstGeom prst="rect">
            <a:avLst/>
          </a:prstGeom>
          <a:noFill/>
        </p:spPr>
        <p:txBody>
          <a:bodyPr wrap="square" rtlCol="0">
            <a:spAutoFit/>
          </a:bodyPr>
          <a:lstStyle/>
          <a:p>
            <a:pPr marL="285750" lvl="0" indent="-285750" algn="l">
              <a:lnSpc>
                <a:spcPts val="2400"/>
              </a:lnSpc>
              <a:buClrTx/>
              <a:buSzTx/>
              <a:buFont typeface="Wingdings" panose="05000000000000000000" charset="0"/>
              <a:buChar char="ü"/>
            </a:pPr>
            <a:r>
              <a:rPr sz="1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Window</a:t>
            </a:r>
            <a:r>
              <a:rPr lang="en-US" sz="1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s</a:t>
            </a:r>
            <a:r>
              <a:rPr sz="1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、Linux、Mac、Android、iOSシステム</a:t>
            </a:r>
            <a:r>
              <a:rPr lang="ja-JP"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を</a:t>
            </a:r>
            <a:r>
              <a:rPr sz="1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サポート</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847725" y="2926715"/>
            <a:ext cx="4549140" cy="353687"/>
          </a:xfrm>
          <a:prstGeom prst="rect">
            <a:avLst/>
          </a:prstGeom>
          <a:noFill/>
        </p:spPr>
        <p:txBody>
          <a:bodyPr wrap="square" rtlCol="0">
            <a:spAutoFit/>
          </a:bodyPr>
          <a:lstStyle/>
          <a:p>
            <a:pPr marL="285750" lvl="0" indent="-285750" algn="l">
              <a:lnSpc>
                <a:spcPts val="2400"/>
              </a:lnSpc>
              <a:buClrTx/>
              <a:buSzTx/>
              <a:buFont typeface="Wingdings" panose="05000000000000000000" charset="0"/>
              <a:buChar char="ü"/>
            </a:pPr>
            <a:r>
              <a:rPr lang="ja-JP"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代表的な</a:t>
            </a:r>
            <a:r>
              <a:rPr sz="1000" dirty="0" err="1">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最新ブラウザとアプリのさまざまなアクセス方法をサポート</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a:picLocks noChangeAspect="1"/>
          </p:cNvPicPr>
          <p:nvPr/>
        </p:nvPicPr>
        <p:blipFill>
          <a:blip r:embed="rId1"/>
          <a:stretch>
            <a:fillRect/>
          </a:stretch>
        </p:blipFill>
        <p:spPr>
          <a:xfrm>
            <a:off x="9556115" y="4023360"/>
            <a:ext cx="2066290" cy="1830070"/>
          </a:xfrm>
          <a:prstGeom prst="rect">
            <a:avLst/>
          </a:prstGeom>
          <a:ln>
            <a:noFill/>
          </a:ln>
        </p:spPr>
      </p:pic>
      <p:pic>
        <p:nvPicPr>
          <p:cNvPr id="5" name="图片 4"/>
          <p:cNvPicPr>
            <a:picLocks noChangeAspect="1"/>
          </p:cNvPicPr>
          <p:nvPr/>
        </p:nvPicPr>
        <p:blipFill>
          <a:blip r:embed="rId2"/>
          <a:stretch>
            <a:fillRect/>
          </a:stretch>
        </p:blipFill>
        <p:spPr>
          <a:xfrm>
            <a:off x="7764780" y="1433195"/>
            <a:ext cx="3857625" cy="2455545"/>
          </a:xfrm>
          <a:prstGeom prst="rect">
            <a:avLst/>
          </a:prstGeom>
          <a:ln>
            <a:noFill/>
          </a:ln>
        </p:spPr>
      </p:pic>
      <p:sp>
        <p:nvSpPr>
          <p:cNvPr id="11" name="文本框 16"/>
          <p:cNvSpPr txBox="1"/>
          <p:nvPr/>
        </p:nvSpPr>
        <p:spPr>
          <a:xfrm>
            <a:off x="523875" y="1661795"/>
            <a:ext cx="4430395" cy="583565"/>
          </a:xfrm>
          <a:prstGeom prst="rect">
            <a:avLst/>
          </a:prstGeom>
          <a:noFill/>
        </p:spPr>
        <p:txBody>
          <a:bodyPr wrap="square" rtlCol="0" anchor="t">
            <a:spAutoFit/>
          </a:bodyPr>
          <a:lstStyle/>
          <a:p>
            <a:pPr marL="285750" lvl="0" indent="-285750" algn="l">
              <a:buClrTx/>
              <a:buSzTx/>
              <a:buFont typeface="Wingdings" panose="05000000000000000000" charset="0"/>
              <a:buChar char="l"/>
            </a:pPr>
            <a:r>
              <a:rPr lang="zh-CN" altLang="en-US" sz="1600" b="1">
                <a:solidFill>
                  <a:srgbClr val="FF0000"/>
                </a:solidFill>
                <a:latin typeface="微软雅黑" panose="020B0503020204020204" pitchFamily="34" charset="-122"/>
                <a:ea typeface="微软雅黑" panose="020B0503020204020204" pitchFamily="34" charset="-122"/>
                <a:sym typeface="+mn-ea"/>
              </a:rPr>
              <a:t>豊富で多様なアクセス方法</a:t>
            </a:r>
            <a:r>
              <a:rPr lang="ja-JP" altLang="zh-CN" sz="1600" b="1">
                <a:solidFill>
                  <a:srgbClr val="FF0000"/>
                </a:solidFill>
                <a:latin typeface="微软雅黑" panose="020B0503020204020204" pitchFamily="34" charset="-122"/>
                <a:ea typeface="微软雅黑" panose="020B0503020204020204" pitchFamily="34" charset="-122"/>
                <a:sym typeface="+mn-ea"/>
              </a:rPr>
              <a:t>、</a:t>
            </a:r>
            <a:r>
              <a:rPr lang="zh-CN" altLang="en-US" sz="1600" b="1">
                <a:solidFill>
                  <a:srgbClr val="FF0000"/>
                </a:solidFill>
                <a:latin typeface="微软雅黑" panose="020B0503020204020204" pitchFamily="34" charset="-122"/>
                <a:ea typeface="微软雅黑" panose="020B0503020204020204" pitchFamily="34" charset="-122"/>
                <a:sym typeface="+mn-ea"/>
              </a:rPr>
              <a:t>あらゆるアプリケーションシナリオに</a:t>
            </a:r>
            <a:r>
              <a:rPr lang="ja-JP" altLang="zh-CN" sz="1600" b="1">
                <a:solidFill>
                  <a:srgbClr val="FF0000"/>
                </a:solidFill>
                <a:latin typeface="微软雅黑" panose="020B0503020204020204" pitchFamily="34" charset="-122"/>
                <a:ea typeface="微软雅黑" panose="020B0503020204020204" pitchFamily="34" charset="-122"/>
                <a:sym typeface="+mn-ea"/>
              </a:rPr>
              <a:t>適応</a:t>
            </a:r>
            <a:endParaRPr lang="zh-CN" altLang="en-US" sz="1600" b="1">
              <a:solidFill>
                <a:srgbClr val="FF0000"/>
              </a:solidFill>
              <a:latin typeface="微软雅黑" panose="020B0503020204020204" pitchFamily="34" charset="-122"/>
              <a:ea typeface="微软雅黑" panose="020B0503020204020204" pitchFamily="34" charset="-122"/>
              <a:sym typeface="+mn-ea"/>
            </a:endParaRPr>
          </a:p>
        </p:txBody>
      </p:sp>
      <p:pic>
        <p:nvPicPr>
          <p:cNvPr id="14" name="图片 13" descr="phone"/>
          <p:cNvPicPr>
            <a:picLocks noChangeAspect="1"/>
          </p:cNvPicPr>
          <p:nvPr/>
        </p:nvPicPr>
        <p:blipFill>
          <a:blip r:embed="rId3"/>
          <a:stretch>
            <a:fillRect/>
          </a:stretch>
        </p:blipFill>
        <p:spPr>
          <a:xfrm>
            <a:off x="7764780" y="4017010"/>
            <a:ext cx="1659255" cy="1836420"/>
          </a:xfrm>
          <a:prstGeom prst="rect">
            <a:avLst/>
          </a:prstGeom>
        </p:spPr>
      </p:pic>
      <p:sp>
        <p:nvSpPr>
          <p:cNvPr id="7" name="文本框 6"/>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特徴</a:t>
            </a:r>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：クロスプラットフォーム</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635" y="332105"/>
            <a:ext cx="278765" cy="532130"/>
            <a:chOff x="0" y="-78772"/>
            <a:chExt cx="602082" cy="1150304"/>
          </a:xfrm>
        </p:grpSpPr>
        <p:sp>
          <p:nvSpPr>
            <p:cNvPr id="12" name="任意多边形 11"/>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18795" y="903605"/>
            <a:ext cx="11194415" cy="5613400"/>
            <a:chOff x="817" y="1423"/>
            <a:chExt cx="17629" cy="8840"/>
          </a:xfrm>
        </p:grpSpPr>
        <p:pic>
          <p:nvPicPr>
            <p:cNvPr id="29" name="图片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4" grpId="0"/>
      <p:bldP spid="4" grpId="1"/>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特徴</a:t>
            </a:r>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：高い開放性</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2" name="组合 41"/>
          <p:cNvGrpSpPr/>
          <p:nvPr/>
        </p:nvGrpSpPr>
        <p:grpSpPr>
          <a:xfrm>
            <a:off x="635" y="332105"/>
            <a:ext cx="278765" cy="532130"/>
            <a:chOff x="0" y="-78772"/>
            <a:chExt cx="602082" cy="1150304"/>
          </a:xfrm>
        </p:grpSpPr>
        <p:sp>
          <p:nvSpPr>
            <p:cNvPr id="43" name="任意多边形 42"/>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18795" y="903605"/>
            <a:ext cx="11194415" cy="5613400"/>
            <a:chOff x="817" y="1423"/>
            <a:chExt cx="17629" cy="8840"/>
          </a:xfrm>
        </p:grpSpPr>
        <p:pic>
          <p:nvPicPr>
            <p:cNvPr id="46" name="图片 4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47" name="直接连接符 46"/>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49" name="直接连接符 48"/>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0" name="矩形 113"/>
          <p:cNvSpPr>
            <a:spLocks noChangeArrowheads="1"/>
          </p:cNvSpPr>
          <p:nvPr/>
        </p:nvSpPr>
        <p:spPr bwMode="auto">
          <a:xfrm>
            <a:off x="7440295" y="2700655"/>
            <a:ext cx="103124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a:lnSpc>
                <a:spcPts val="2160"/>
              </a:lnSpc>
            </a:pPr>
            <a:r>
              <a:rPr lang="zh-CN" altLang="en-US" sz="10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客户端组件包</a:t>
            </a:r>
            <a:r>
              <a:rPr lang="en-US" altLang="zh-CN" sz="1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KingPortal</a:t>
            </a:r>
            <a:endParaRPr lang="en-US" altLang="zh-CN" sz="10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1" name="组合 50"/>
          <p:cNvGrpSpPr/>
          <p:nvPr/>
        </p:nvGrpSpPr>
        <p:grpSpPr>
          <a:xfrm>
            <a:off x="1988185" y="2098040"/>
            <a:ext cx="3224530" cy="2875915"/>
            <a:chOff x="6261100" y="3641726"/>
            <a:chExt cx="2951163" cy="2947988"/>
          </a:xfrm>
          <a:solidFill>
            <a:srgbClr val="354B87"/>
          </a:solidFill>
        </p:grpSpPr>
        <p:sp>
          <p:nvSpPr>
            <p:cNvPr id="52" name="任意多边形: 形状 31"/>
            <p:cNvSpPr/>
            <p:nvPr/>
          </p:nvSpPr>
          <p:spPr bwMode="auto">
            <a:xfrm>
              <a:off x="7256463" y="4243389"/>
              <a:ext cx="1949450" cy="2336800"/>
            </a:xfrm>
            <a:custGeom>
              <a:avLst/>
              <a:gdLst>
                <a:gd name="T0" fmla="*/ 764 w 804"/>
                <a:gd name="T1" fmla="*/ 744 h 964"/>
                <a:gd name="T2" fmla="*/ 584 w 804"/>
                <a:gd name="T3" fmla="*/ 924 h 964"/>
                <a:gd name="T4" fmla="*/ 0 w 804"/>
                <a:gd name="T5" fmla="*/ 924 h 964"/>
                <a:gd name="T6" fmla="*/ 0 w 804"/>
                <a:gd name="T7" fmla="*/ 964 h 964"/>
                <a:gd name="T8" fmla="*/ 584 w 804"/>
                <a:gd name="T9" fmla="*/ 964 h 964"/>
                <a:gd name="T10" fmla="*/ 804 w 804"/>
                <a:gd name="T11" fmla="*/ 744 h 964"/>
                <a:gd name="T12" fmla="*/ 804 w 804"/>
                <a:gd name="T13" fmla="*/ 0 h 964"/>
                <a:gd name="T14" fmla="*/ 764 w 804"/>
                <a:gd name="T15" fmla="*/ 0 h 964"/>
                <a:gd name="T16" fmla="*/ 764 w 804"/>
                <a:gd name="T17" fmla="*/ 74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64">
                  <a:moveTo>
                    <a:pt x="764" y="744"/>
                  </a:moveTo>
                  <a:cubicBezTo>
                    <a:pt x="764" y="843"/>
                    <a:pt x="683" y="924"/>
                    <a:pt x="584" y="924"/>
                  </a:cubicBezTo>
                  <a:cubicBezTo>
                    <a:pt x="0" y="924"/>
                    <a:pt x="0" y="924"/>
                    <a:pt x="0" y="924"/>
                  </a:cubicBezTo>
                  <a:cubicBezTo>
                    <a:pt x="0" y="964"/>
                    <a:pt x="0" y="964"/>
                    <a:pt x="0" y="964"/>
                  </a:cubicBezTo>
                  <a:cubicBezTo>
                    <a:pt x="584" y="964"/>
                    <a:pt x="584" y="964"/>
                    <a:pt x="584" y="964"/>
                  </a:cubicBezTo>
                  <a:cubicBezTo>
                    <a:pt x="705" y="964"/>
                    <a:pt x="804" y="865"/>
                    <a:pt x="804" y="744"/>
                  </a:cubicBezTo>
                  <a:cubicBezTo>
                    <a:pt x="804" y="0"/>
                    <a:pt x="804" y="0"/>
                    <a:pt x="804" y="0"/>
                  </a:cubicBezTo>
                  <a:cubicBezTo>
                    <a:pt x="764" y="0"/>
                    <a:pt x="764" y="0"/>
                    <a:pt x="764" y="0"/>
                  </a:cubicBezTo>
                  <a:lnTo>
                    <a:pt x="764" y="744"/>
                  </a:lnTo>
                  <a:close/>
                </a:path>
              </a:pathLst>
            </a:custGeom>
            <a:solidFill>
              <a:srgbClr val="F8520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53" name="任意多边形: 形状 32"/>
            <p:cNvSpPr/>
            <p:nvPr/>
          </p:nvSpPr>
          <p:spPr bwMode="auto">
            <a:xfrm>
              <a:off x="6267450" y="3641726"/>
              <a:ext cx="1949450" cy="2376488"/>
            </a:xfrm>
            <a:custGeom>
              <a:avLst/>
              <a:gdLst>
                <a:gd name="T0" fmla="*/ 40 w 804"/>
                <a:gd name="T1" fmla="*/ 220 h 980"/>
                <a:gd name="T2" fmla="*/ 220 w 804"/>
                <a:gd name="T3" fmla="*/ 40 h 980"/>
                <a:gd name="T4" fmla="*/ 804 w 804"/>
                <a:gd name="T5" fmla="*/ 40 h 980"/>
                <a:gd name="T6" fmla="*/ 804 w 804"/>
                <a:gd name="T7" fmla="*/ 0 h 980"/>
                <a:gd name="T8" fmla="*/ 220 w 804"/>
                <a:gd name="T9" fmla="*/ 0 h 980"/>
                <a:gd name="T10" fmla="*/ 0 w 804"/>
                <a:gd name="T11" fmla="*/ 220 h 980"/>
                <a:gd name="T12" fmla="*/ 0 w 804"/>
                <a:gd name="T13" fmla="*/ 980 h 980"/>
                <a:gd name="T14" fmla="*/ 40 w 804"/>
                <a:gd name="T15" fmla="*/ 980 h 980"/>
                <a:gd name="T16" fmla="*/ 40 w 804"/>
                <a:gd name="T17" fmla="*/ 220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980">
                  <a:moveTo>
                    <a:pt x="40" y="220"/>
                  </a:moveTo>
                  <a:cubicBezTo>
                    <a:pt x="40" y="121"/>
                    <a:pt x="121" y="40"/>
                    <a:pt x="220" y="40"/>
                  </a:cubicBezTo>
                  <a:cubicBezTo>
                    <a:pt x="804" y="40"/>
                    <a:pt x="804" y="40"/>
                    <a:pt x="804" y="40"/>
                  </a:cubicBezTo>
                  <a:cubicBezTo>
                    <a:pt x="804" y="0"/>
                    <a:pt x="804" y="0"/>
                    <a:pt x="804" y="0"/>
                  </a:cubicBezTo>
                  <a:cubicBezTo>
                    <a:pt x="220" y="0"/>
                    <a:pt x="220" y="0"/>
                    <a:pt x="220" y="0"/>
                  </a:cubicBezTo>
                  <a:cubicBezTo>
                    <a:pt x="99" y="0"/>
                    <a:pt x="0" y="99"/>
                    <a:pt x="0" y="220"/>
                  </a:cubicBezTo>
                  <a:cubicBezTo>
                    <a:pt x="0" y="980"/>
                    <a:pt x="0" y="980"/>
                    <a:pt x="0" y="980"/>
                  </a:cubicBezTo>
                  <a:cubicBezTo>
                    <a:pt x="40" y="980"/>
                    <a:pt x="40" y="980"/>
                    <a:pt x="40" y="980"/>
                  </a:cubicBezTo>
                  <a:lnTo>
                    <a:pt x="40" y="220"/>
                  </a:lnTo>
                  <a:close/>
                </a:path>
              </a:pathLst>
            </a:custGeom>
            <a:solidFill>
              <a:srgbClr val="F8520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54" name="任意多边形: 形状 33"/>
            <p:cNvSpPr/>
            <p:nvPr/>
          </p:nvSpPr>
          <p:spPr bwMode="auto">
            <a:xfrm>
              <a:off x="6745288" y="6110289"/>
              <a:ext cx="412750" cy="479425"/>
            </a:xfrm>
            <a:custGeom>
              <a:avLst/>
              <a:gdLst>
                <a:gd name="T0" fmla="*/ 170 w 170"/>
                <a:gd name="T1" fmla="*/ 111 h 198"/>
                <a:gd name="T2" fmla="*/ 147 w 170"/>
                <a:gd name="T3" fmla="*/ 52 h 198"/>
                <a:gd name="T4" fmla="*/ 87 w 170"/>
                <a:gd name="T5" fmla="*/ 26 h 198"/>
                <a:gd name="T6" fmla="*/ 87 w 170"/>
                <a:gd name="T7" fmla="*/ 0 h 198"/>
                <a:gd name="T8" fmla="*/ 24 w 170"/>
                <a:gd name="T9" fmla="*/ 41 h 198"/>
                <a:gd name="T10" fmla="*/ 0 w 170"/>
                <a:gd name="T11" fmla="*/ 110 h 198"/>
                <a:gd name="T12" fmla="*/ 24 w 170"/>
                <a:gd name="T13" fmla="*/ 173 h 198"/>
                <a:gd name="T14" fmla="*/ 84 w 170"/>
                <a:gd name="T15" fmla="*/ 198 h 198"/>
                <a:gd name="T16" fmla="*/ 145 w 170"/>
                <a:gd name="T17" fmla="*/ 173 h 198"/>
                <a:gd name="T18" fmla="*/ 170 w 170"/>
                <a:gd name="T19" fmla="*/ 11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98">
                  <a:moveTo>
                    <a:pt x="170" y="111"/>
                  </a:moveTo>
                  <a:cubicBezTo>
                    <a:pt x="170" y="87"/>
                    <a:pt x="162" y="68"/>
                    <a:pt x="147" y="52"/>
                  </a:cubicBezTo>
                  <a:cubicBezTo>
                    <a:pt x="132" y="36"/>
                    <a:pt x="111" y="28"/>
                    <a:pt x="87" y="26"/>
                  </a:cubicBezTo>
                  <a:cubicBezTo>
                    <a:pt x="87" y="0"/>
                    <a:pt x="87" y="0"/>
                    <a:pt x="87" y="0"/>
                  </a:cubicBezTo>
                  <a:cubicBezTo>
                    <a:pt x="59" y="7"/>
                    <a:pt x="39" y="21"/>
                    <a:pt x="24" y="41"/>
                  </a:cubicBezTo>
                  <a:cubicBezTo>
                    <a:pt x="8" y="61"/>
                    <a:pt x="0" y="84"/>
                    <a:pt x="0" y="110"/>
                  </a:cubicBezTo>
                  <a:cubicBezTo>
                    <a:pt x="0" y="135"/>
                    <a:pt x="8" y="156"/>
                    <a:pt x="24" y="173"/>
                  </a:cubicBezTo>
                  <a:cubicBezTo>
                    <a:pt x="41" y="190"/>
                    <a:pt x="60" y="198"/>
                    <a:pt x="84" y="198"/>
                  </a:cubicBezTo>
                  <a:cubicBezTo>
                    <a:pt x="109" y="198"/>
                    <a:pt x="129" y="190"/>
                    <a:pt x="145" y="173"/>
                  </a:cubicBezTo>
                  <a:cubicBezTo>
                    <a:pt x="162" y="156"/>
                    <a:pt x="170" y="136"/>
                    <a:pt x="170" y="111"/>
                  </a:cubicBezTo>
                  <a:close/>
                </a:path>
              </a:pathLst>
            </a:custGeom>
            <a:solidFill>
              <a:srgbClr val="F8520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55" name="任意多边形: 形状 34"/>
            <p:cNvSpPr/>
            <p:nvPr/>
          </p:nvSpPr>
          <p:spPr bwMode="auto">
            <a:xfrm>
              <a:off x="6261100" y="6110289"/>
              <a:ext cx="411163" cy="479425"/>
            </a:xfrm>
            <a:custGeom>
              <a:avLst/>
              <a:gdLst>
                <a:gd name="T0" fmla="*/ 146 w 170"/>
                <a:gd name="T1" fmla="*/ 173 h 198"/>
                <a:gd name="T2" fmla="*/ 170 w 170"/>
                <a:gd name="T3" fmla="*/ 111 h 198"/>
                <a:gd name="T4" fmla="*/ 147 w 170"/>
                <a:gd name="T5" fmla="*/ 52 h 198"/>
                <a:gd name="T6" fmla="*/ 87 w 170"/>
                <a:gd name="T7" fmla="*/ 26 h 198"/>
                <a:gd name="T8" fmla="*/ 87 w 170"/>
                <a:gd name="T9" fmla="*/ 0 h 198"/>
                <a:gd name="T10" fmla="*/ 24 w 170"/>
                <a:gd name="T11" fmla="*/ 41 h 198"/>
                <a:gd name="T12" fmla="*/ 0 w 170"/>
                <a:gd name="T13" fmla="*/ 110 h 198"/>
                <a:gd name="T14" fmla="*/ 25 w 170"/>
                <a:gd name="T15" fmla="*/ 173 h 198"/>
                <a:gd name="T16" fmla="*/ 84 w 170"/>
                <a:gd name="T17" fmla="*/ 198 h 198"/>
                <a:gd name="T18" fmla="*/ 146 w 170"/>
                <a:gd name="T19" fmla="*/ 1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98">
                  <a:moveTo>
                    <a:pt x="146" y="173"/>
                  </a:moveTo>
                  <a:cubicBezTo>
                    <a:pt x="162" y="156"/>
                    <a:pt x="170" y="136"/>
                    <a:pt x="170" y="111"/>
                  </a:cubicBezTo>
                  <a:cubicBezTo>
                    <a:pt x="170" y="87"/>
                    <a:pt x="162" y="68"/>
                    <a:pt x="147" y="52"/>
                  </a:cubicBezTo>
                  <a:cubicBezTo>
                    <a:pt x="132" y="36"/>
                    <a:pt x="111" y="28"/>
                    <a:pt x="87" y="26"/>
                  </a:cubicBezTo>
                  <a:cubicBezTo>
                    <a:pt x="87" y="0"/>
                    <a:pt x="87" y="0"/>
                    <a:pt x="87" y="0"/>
                  </a:cubicBezTo>
                  <a:cubicBezTo>
                    <a:pt x="63" y="7"/>
                    <a:pt x="40" y="21"/>
                    <a:pt x="24" y="41"/>
                  </a:cubicBezTo>
                  <a:cubicBezTo>
                    <a:pt x="8" y="61"/>
                    <a:pt x="0" y="84"/>
                    <a:pt x="0" y="110"/>
                  </a:cubicBezTo>
                  <a:cubicBezTo>
                    <a:pt x="0" y="135"/>
                    <a:pt x="9" y="156"/>
                    <a:pt x="25" y="173"/>
                  </a:cubicBezTo>
                  <a:cubicBezTo>
                    <a:pt x="41" y="190"/>
                    <a:pt x="61" y="198"/>
                    <a:pt x="84" y="198"/>
                  </a:cubicBezTo>
                  <a:cubicBezTo>
                    <a:pt x="109" y="198"/>
                    <a:pt x="129" y="190"/>
                    <a:pt x="146" y="173"/>
                  </a:cubicBezTo>
                  <a:close/>
                </a:path>
              </a:pathLst>
            </a:custGeom>
            <a:solidFill>
              <a:srgbClr val="F8520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56" name="任意多边形: 形状 35"/>
            <p:cNvSpPr/>
            <p:nvPr/>
          </p:nvSpPr>
          <p:spPr bwMode="auto">
            <a:xfrm>
              <a:off x="8315325" y="3670301"/>
              <a:ext cx="896938" cy="481013"/>
            </a:xfrm>
            <a:custGeom>
              <a:avLst/>
              <a:gdLst>
                <a:gd name="T0" fmla="*/ 146 w 370"/>
                <a:gd name="T1" fmla="*/ 157 h 198"/>
                <a:gd name="T2" fmla="*/ 83 w 370"/>
                <a:gd name="T3" fmla="*/ 198 h 198"/>
                <a:gd name="T4" fmla="*/ 83 w 370"/>
                <a:gd name="T5" fmla="*/ 172 h 198"/>
                <a:gd name="T6" fmla="*/ 23 w 370"/>
                <a:gd name="T7" fmla="*/ 146 h 198"/>
                <a:gd name="T8" fmla="*/ 0 w 370"/>
                <a:gd name="T9" fmla="*/ 87 h 198"/>
                <a:gd name="T10" fmla="*/ 25 w 370"/>
                <a:gd name="T11" fmla="*/ 25 h 198"/>
                <a:gd name="T12" fmla="*/ 86 w 370"/>
                <a:gd name="T13" fmla="*/ 0 h 198"/>
                <a:gd name="T14" fmla="*/ 146 w 370"/>
                <a:gd name="T15" fmla="*/ 25 h 198"/>
                <a:gd name="T16" fmla="*/ 170 w 370"/>
                <a:gd name="T17" fmla="*/ 88 h 198"/>
                <a:gd name="T18" fmla="*/ 146 w 370"/>
                <a:gd name="T19" fmla="*/ 157 h 198"/>
                <a:gd name="T20" fmla="*/ 346 w 370"/>
                <a:gd name="T21" fmla="*/ 157 h 198"/>
                <a:gd name="T22" fmla="*/ 283 w 370"/>
                <a:gd name="T23" fmla="*/ 198 h 198"/>
                <a:gd name="T24" fmla="*/ 283 w 370"/>
                <a:gd name="T25" fmla="*/ 172 h 198"/>
                <a:gd name="T26" fmla="*/ 223 w 370"/>
                <a:gd name="T27" fmla="*/ 146 h 198"/>
                <a:gd name="T28" fmla="*/ 200 w 370"/>
                <a:gd name="T29" fmla="*/ 87 h 198"/>
                <a:gd name="T30" fmla="*/ 224 w 370"/>
                <a:gd name="T31" fmla="*/ 25 h 198"/>
                <a:gd name="T32" fmla="*/ 286 w 370"/>
                <a:gd name="T33" fmla="*/ 0 h 198"/>
                <a:gd name="T34" fmla="*/ 345 w 370"/>
                <a:gd name="T35" fmla="*/ 25 h 198"/>
                <a:gd name="T36" fmla="*/ 370 w 370"/>
                <a:gd name="T37" fmla="*/ 88 h 198"/>
                <a:gd name="T38" fmla="*/ 346 w 370"/>
                <a:gd name="T39" fmla="*/ 15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0" h="198">
                  <a:moveTo>
                    <a:pt x="146" y="157"/>
                  </a:moveTo>
                  <a:cubicBezTo>
                    <a:pt x="131" y="177"/>
                    <a:pt x="111" y="191"/>
                    <a:pt x="83" y="198"/>
                  </a:cubicBezTo>
                  <a:cubicBezTo>
                    <a:pt x="83" y="172"/>
                    <a:pt x="83" y="172"/>
                    <a:pt x="83" y="172"/>
                  </a:cubicBezTo>
                  <a:cubicBezTo>
                    <a:pt x="59" y="170"/>
                    <a:pt x="39" y="162"/>
                    <a:pt x="23" y="146"/>
                  </a:cubicBezTo>
                  <a:cubicBezTo>
                    <a:pt x="8" y="130"/>
                    <a:pt x="0" y="111"/>
                    <a:pt x="0" y="87"/>
                  </a:cubicBezTo>
                  <a:cubicBezTo>
                    <a:pt x="0" y="62"/>
                    <a:pt x="8" y="42"/>
                    <a:pt x="25" y="25"/>
                  </a:cubicBezTo>
                  <a:cubicBezTo>
                    <a:pt x="41" y="8"/>
                    <a:pt x="61" y="0"/>
                    <a:pt x="86" y="0"/>
                  </a:cubicBezTo>
                  <a:cubicBezTo>
                    <a:pt x="110" y="0"/>
                    <a:pt x="129" y="8"/>
                    <a:pt x="146" y="25"/>
                  </a:cubicBezTo>
                  <a:cubicBezTo>
                    <a:pt x="162" y="42"/>
                    <a:pt x="170" y="63"/>
                    <a:pt x="170" y="88"/>
                  </a:cubicBezTo>
                  <a:cubicBezTo>
                    <a:pt x="170" y="114"/>
                    <a:pt x="162" y="137"/>
                    <a:pt x="146" y="157"/>
                  </a:cubicBezTo>
                  <a:close/>
                  <a:moveTo>
                    <a:pt x="346" y="157"/>
                  </a:moveTo>
                  <a:cubicBezTo>
                    <a:pt x="330" y="177"/>
                    <a:pt x="307" y="191"/>
                    <a:pt x="283" y="198"/>
                  </a:cubicBezTo>
                  <a:cubicBezTo>
                    <a:pt x="283" y="172"/>
                    <a:pt x="283" y="172"/>
                    <a:pt x="283" y="172"/>
                  </a:cubicBezTo>
                  <a:cubicBezTo>
                    <a:pt x="259" y="170"/>
                    <a:pt x="238" y="162"/>
                    <a:pt x="223" y="146"/>
                  </a:cubicBezTo>
                  <a:cubicBezTo>
                    <a:pt x="208" y="130"/>
                    <a:pt x="200" y="111"/>
                    <a:pt x="200" y="87"/>
                  </a:cubicBezTo>
                  <a:cubicBezTo>
                    <a:pt x="200" y="62"/>
                    <a:pt x="208" y="42"/>
                    <a:pt x="224" y="25"/>
                  </a:cubicBezTo>
                  <a:cubicBezTo>
                    <a:pt x="241" y="8"/>
                    <a:pt x="261" y="0"/>
                    <a:pt x="286" y="0"/>
                  </a:cubicBezTo>
                  <a:cubicBezTo>
                    <a:pt x="309" y="0"/>
                    <a:pt x="329" y="8"/>
                    <a:pt x="345" y="25"/>
                  </a:cubicBezTo>
                  <a:cubicBezTo>
                    <a:pt x="361" y="42"/>
                    <a:pt x="370" y="63"/>
                    <a:pt x="370" y="88"/>
                  </a:cubicBezTo>
                  <a:cubicBezTo>
                    <a:pt x="370" y="114"/>
                    <a:pt x="362" y="137"/>
                    <a:pt x="346" y="1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57" name="任意多边形: 形状 36"/>
            <p:cNvSpPr/>
            <p:nvPr/>
          </p:nvSpPr>
          <p:spPr bwMode="auto">
            <a:xfrm>
              <a:off x="8801100" y="3670301"/>
              <a:ext cx="411163" cy="481013"/>
            </a:xfrm>
            <a:custGeom>
              <a:avLst/>
              <a:gdLst>
                <a:gd name="T0" fmla="*/ 86 w 170"/>
                <a:gd name="T1" fmla="*/ 0 h 198"/>
                <a:gd name="T2" fmla="*/ 24 w 170"/>
                <a:gd name="T3" fmla="*/ 25 h 198"/>
                <a:gd name="T4" fmla="*/ 0 w 170"/>
                <a:gd name="T5" fmla="*/ 87 h 198"/>
                <a:gd name="T6" fmla="*/ 23 w 170"/>
                <a:gd name="T7" fmla="*/ 146 h 198"/>
                <a:gd name="T8" fmla="*/ 83 w 170"/>
                <a:gd name="T9" fmla="*/ 172 h 198"/>
                <a:gd name="T10" fmla="*/ 83 w 170"/>
                <a:gd name="T11" fmla="*/ 198 h 198"/>
                <a:gd name="T12" fmla="*/ 146 w 170"/>
                <a:gd name="T13" fmla="*/ 157 h 198"/>
                <a:gd name="T14" fmla="*/ 170 w 170"/>
                <a:gd name="T15" fmla="*/ 88 h 198"/>
                <a:gd name="T16" fmla="*/ 145 w 170"/>
                <a:gd name="T17" fmla="*/ 25 h 198"/>
                <a:gd name="T18" fmla="*/ 86 w 170"/>
                <a:gd name="T19"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98">
                  <a:moveTo>
                    <a:pt x="86" y="0"/>
                  </a:moveTo>
                  <a:cubicBezTo>
                    <a:pt x="61" y="0"/>
                    <a:pt x="41" y="8"/>
                    <a:pt x="24" y="25"/>
                  </a:cubicBezTo>
                  <a:cubicBezTo>
                    <a:pt x="8" y="42"/>
                    <a:pt x="0" y="62"/>
                    <a:pt x="0" y="87"/>
                  </a:cubicBezTo>
                  <a:cubicBezTo>
                    <a:pt x="0" y="111"/>
                    <a:pt x="8" y="130"/>
                    <a:pt x="23" y="146"/>
                  </a:cubicBezTo>
                  <a:cubicBezTo>
                    <a:pt x="38" y="162"/>
                    <a:pt x="59" y="170"/>
                    <a:pt x="83" y="172"/>
                  </a:cubicBezTo>
                  <a:cubicBezTo>
                    <a:pt x="83" y="198"/>
                    <a:pt x="83" y="198"/>
                    <a:pt x="83" y="198"/>
                  </a:cubicBezTo>
                  <a:cubicBezTo>
                    <a:pt x="107" y="191"/>
                    <a:pt x="130" y="177"/>
                    <a:pt x="146" y="157"/>
                  </a:cubicBezTo>
                  <a:cubicBezTo>
                    <a:pt x="162" y="137"/>
                    <a:pt x="170" y="114"/>
                    <a:pt x="170" y="88"/>
                  </a:cubicBezTo>
                  <a:cubicBezTo>
                    <a:pt x="170" y="63"/>
                    <a:pt x="162" y="42"/>
                    <a:pt x="145" y="25"/>
                  </a:cubicBezTo>
                  <a:cubicBezTo>
                    <a:pt x="129" y="8"/>
                    <a:pt x="109" y="0"/>
                    <a:pt x="86" y="0"/>
                  </a:cubicBezTo>
                  <a:close/>
                </a:path>
              </a:pathLst>
            </a:custGeom>
            <a:solidFill>
              <a:srgbClr val="F8520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sp>
          <p:nvSpPr>
            <p:cNvPr id="58" name="任意多边形: 形状 37"/>
            <p:cNvSpPr/>
            <p:nvPr/>
          </p:nvSpPr>
          <p:spPr bwMode="auto">
            <a:xfrm>
              <a:off x="8315325" y="3670301"/>
              <a:ext cx="412750" cy="481013"/>
            </a:xfrm>
            <a:custGeom>
              <a:avLst/>
              <a:gdLst>
                <a:gd name="T0" fmla="*/ 146 w 170"/>
                <a:gd name="T1" fmla="*/ 25 h 198"/>
                <a:gd name="T2" fmla="*/ 86 w 170"/>
                <a:gd name="T3" fmla="*/ 0 h 198"/>
                <a:gd name="T4" fmla="*/ 25 w 170"/>
                <a:gd name="T5" fmla="*/ 25 h 198"/>
                <a:gd name="T6" fmla="*/ 0 w 170"/>
                <a:gd name="T7" fmla="*/ 87 h 198"/>
                <a:gd name="T8" fmla="*/ 23 w 170"/>
                <a:gd name="T9" fmla="*/ 146 h 198"/>
                <a:gd name="T10" fmla="*/ 83 w 170"/>
                <a:gd name="T11" fmla="*/ 172 h 198"/>
                <a:gd name="T12" fmla="*/ 83 w 170"/>
                <a:gd name="T13" fmla="*/ 198 h 198"/>
                <a:gd name="T14" fmla="*/ 146 w 170"/>
                <a:gd name="T15" fmla="*/ 157 h 198"/>
                <a:gd name="T16" fmla="*/ 170 w 170"/>
                <a:gd name="T17" fmla="*/ 88 h 198"/>
                <a:gd name="T18" fmla="*/ 146 w 170"/>
                <a:gd name="T19" fmla="*/ 2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98">
                  <a:moveTo>
                    <a:pt x="146" y="25"/>
                  </a:moveTo>
                  <a:cubicBezTo>
                    <a:pt x="129" y="8"/>
                    <a:pt x="110" y="0"/>
                    <a:pt x="86" y="0"/>
                  </a:cubicBezTo>
                  <a:cubicBezTo>
                    <a:pt x="61" y="0"/>
                    <a:pt x="41" y="8"/>
                    <a:pt x="25" y="25"/>
                  </a:cubicBezTo>
                  <a:cubicBezTo>
                    <a:pt x="8" y="42"/>
                    <a:pt x="0" y="62"/>
                    <a:pt x="0" y="87"/>
                  </a:cubicBezTo>
                  <a:cubicBezTo>
                    <a:pt x="0" y="111"/>
                    <a:pt x="8" y="130"/>
                    <a:pt x="23" y="146"/>
                  </a:cubicBezTo>
                  <a:cubicBezTo>
                    <a:pt x="39" y="162"/>
                    <a:pt x="59" y="170"/>
                    <a:pt x="83" y="172"/>
                  </a:cubicBezTo>
                  <a:cubicBezTo>
                    <a:pt x="83" y="198"/>
                    <a:pt x="83" y="198"/>
                    <a:pt x="83" y="198"/>
                  </a:cubicBezTo>
                  <a:cubicBezTo>
                    <a:pt x="111" y="191"/>
                    <a:pt x="131" y="177"/>
                    <a:pt x="146" y="157"/>
                  </a:cubicBezTo>
                  <a:cubicBezTo>
                    <a:pt x="162" y="137"/>
                    <a:pt x="170" y="114"/>
                    <a:pt x="170" y="88"/>
                  </a:cubicBezTo>
                  <a:cubicBezTo>
                    <a:pt x="170" y="63"/>
                    <a:pt x="162" y="42"/>
                    <a:pt x="146" y="25"/>
                  </a:cubicBezTo>
                  <a:close/>
                </a:path>
              </a:pathLst>
            </a:custGeom>
            <a:solidFill>
              <a:srgbClr val="F85208"/>
            </a:solid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grpSp>
      <p:sp>
        <p:nvSpPr>
          <p:cNvPr id="60" name="矩形 59"/>
          <p:cNvSpPr/>
          <p:nvPr/>
        </p:nvSpPr>
        <p:spPr>
          <a:xfrm>
            <a:off x="6374765" y="3510915"/>
            <a:ext cx="3029585" cy="349250"/>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400" dirty="0">
              <a:solidFill>
                <a:srgbClr val="000000">
                  <a:lumMod val="50000"/>
                  <a:lumOff val="50000"/>
                </a:srgbClr>
              </a:solidFill>
              <a:latin typeface="Arial" panose="020B0604020202020204"/>
              <a:ea typeface="微软雅黑" panose="020B0503020204020204" pitchFamily="34" charset="-122"/>
            </a:endParaRPr>
          </a:p>
        </p:txBody>
      </p:sp>
      <p:sp>
        <p:nvSpPr>
          <p:cNvPr id="61" name="矩形 60"/>
          <p:cNvSpPr/>
          <p:nvPr/>
        </p:nvSpPr>
        <p:spPr>
          <a:xfrm>
            <a:off x="2304414" y="2932200"/>
            <a:ext cx="2534285" cy="984913"/>
          </a:xfrm>
          <a:prstGeom prst="rect">
            <a:avLst/>
          </a:prstGeom>
          <a:noFill/>
        </p:spPr>
        <p:txBody>
          <a:bodyPr vert="horz" wrap="square" lIns="121948" tIns="60974" rIns="121948" bIns="60974">
            <a:spAutoFit/>
          </a:bodyPr>
          <a:lstStyle/>
          <a:p>
            <a:pPr algn="ctr"/>
            <a:r>
              <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高い</a:t>
            </a:r>
            <a:r>
              <a:rPr lang="ja-JP" altLang="en-US" sz="24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オープン</a:t>
            </a:r>
            <a:r>
              <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性</a:t>
            </a:r>
            <a:endPar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3200" dirty="0">
              <a:solidFill>
                <a:srgbClr val="354B87"/>
              </a:solidFill>
              <a:latin typeface="Arial" panose="020B0604020202020204"/>
              <a:ea typeface="微软雅黑" panose="020B0503020204020204" pitchFamily="34" charset="-122"/>
            </a:endParaRPr>
          </a:p>
        </p:txBody>
      </p:sp>
      <p:grpSp>
        <p:nvGrpSpPr>
          <p:cNvPr id="62" name="组合 61"/>
          <p:cNvGrpSpPr/>
          <p:nvPr/>
        </p:nvGrpSpPr>
        <p:grpSpPr>
          <a:xfrm>
            <a:off x="5596890" y="2360295"/>
            <a:ext cx="5672455" cy="664844"/>
            <a:chOff x="8957" y="3146"/>
            <a:chExt cx="8933" cy="1047"/>
          </a:xfrm>
        </p:grpSpPr>
        <p:grpSp>
          <p:nvGrpSpPr>
            <p:cNvPr id="63" name="组合 62"/>
            <p:cNvGrpSpPr/>
            <p:nvPr/>
          </p:nvGrpSpPr>
          <p:grpSpPr>
            <a:xfrm>
              <a:off x="10148" y="3146"/>
              <a:ext cx="7742" cy="1047"/>
              <a:chOff x="6302884" y="1678126"/>
              <a:chExt cx="4916196" cy="665043"/>
            </a:xfrm>
          </p:grpSpPr>
          <p:sp>
            <p:nvSpPr>
              <p:cNvPr id="64" name="矩形 63"/>
              <p:cNvSpPr/>
              <p:nvPr/>
            </p:nvSpPr>
            <p:spPr>
              <a:xfrm>
                <a:off x="6302884" y="2030656"/>
                <a:ext cx="4916196" cy="312513"/>
              </a:xfrm>
              <a:prstGeom prst="rect">
                <a:avLst/>
              </a:prstGeom>
            </p:spPr>
            <p:txBody>
              <a:bodyPr wrap="square">
                <a:spAutoFit/>
                <a:scene3d>
                  <a:camera prst="orthographicFront"/>
                  <a:lightRig rig="threePt" dir="t"/>
                </a:scene3d>
                <a:sp3d contourW="12700"/>
              </a:bodyPr>
              <a:lstStyle/>
              <a:p>
                <a:pPr>
                  <a:lnSpc>
                    <a:spcPct val="120000"/>
                  </a:lnSpc>
                </a:pPr>
                <a:r>
                  <a:rPr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ERPおよびMESインターフェイスとのシームレスな統合をサポート</a:t>
                </a:r>
                <a:endParaRPr sz="120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矩形 64"/>
              <p:cNvSpPr/>
              <p:nvPr/>
            </p:nvSpPr>
            <p:spPr>
              <a:xfrm>
                <a:off x="6302884" y="1678126"/>
                <a:ext cx="2814286" cy="396355"/>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solidFill>
                    <a:latin typeface="Arial" panose="020B0604020202020204"/>
                    <a:ea typeface="微软雅黑" panose="020B0503020204020204" pitchFamily="34" charset="-122"/>
                  </a:rPr>
                  <a:t>インターフェース</a:t>
                </a:r>
                <a:r>
                  <a:rPr lang="ja-JP" altLang="en-US" b="1" dirty="0">
                    <a:solidFill>
                      <a:schemeClr val="tx1"/>
                    </a:solidFill>
                    <a:latin typeface="Arial" panose="020B0604020202020204"/>
                    <a:ea typeface="微软雅黑" panose="020B0503020204020204" pitchFamily="34" charset="-122"/>
                  </a:rPr>
                  <a:t>の統一</a:t>
                </a:r>
                <a:endParaRPr lang="zh-CN" altLang="en-US" b="1" dirty="0">
                  <a:solidFill>
                    <a:schemeClr val="tx1"/>
                  </a:solidFill>
                  <a:latin typeface="Arial" panose="020B0604020202020204"/>
                  <a:ea typeface="微软雅黑" panose="020B0503020204020204" pitchFamily="34" charset="-122"/>
                </a:endParaRPr>
              </a:p>
            </p:txBody>
          </p:sp>
        </p:grpSp>
        <p:sp>
          <p:nvSpPr>
            <p:cNvPr id="67" name="矩形: 圆角 19"/>
            <p:cNvSpPr/>
            <p:nvPr/>
          </p:nvSpPr>
          <p:spPr>
            <a:xfrm>
              <a:off x="8957" y="3265"/>
              <a:ext cx="910" cy="910"/>
            </a:xfrm>
            <a:prstGeom prst="roundRect">
              <a:avLst>
                <a:gd name="adj" fmla="val 15000"/>
              </a:avLst>
            </a:prstGeom>
            <a:solidFill>
              <a:schemeClr val="accent1"/>
            </a:solidFill>
            <a:ln w="12700" cap="flat">
              <a:no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p:txBody>
        </p:sp>
      </p:grpSp>
      <p:grpSp>
        <p:nvGrpSpPr>
          <p:cNvPr id="69" name="组合 68"/>
          <p:cNvGrpSpPr/>
          <p:nvPr/>
        </p:nvGrpSpPr>
        <p:grpSpPr>
          <a:xfrm>
            <a:off x="5596890" y="4197350"/>
            <a:ext cx="5045075" cy="885919"/>
            <a:chOff x="8957" y="5659"/>
            <a:chExt cx="7945" cy="1395"/>
          </a:xfrm>
        </p:grpSpPr>
        <p:grpSp>
          <p:nvGrpSpPr>
            <p:cNvPr id="70" name="组合 69"/>
            <p:cNvGrpSpPr/>
            <p:nvPr/>
          </p:nvGrpSpPr>
          <p:grpSpPr>
            <a:xfrm>
              <a:off x="10148" y="5659"/>
              <a:ext cx="6754" cy="1395"/>
              <a:chOff x="6302884" y="1678126"/>
              <a:chExt cx="4288813" cy="886184"/>
            </a:xfrm>
          </p:grpSpPr>
          <p:sp>
            <p:nvSpPr>
              <p:cNvPr id="71" name="矩形 70"/>
              <p:cNvSpPr/>
              <p:nvPr/>
            </p:nvSpPr>
            <p:spPr>
              <a:xfrm>
                <a:off x="6302884" y="2030750"/>
                <a:ext cx="4288813" cy="533560"/>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latin typeface="Arial" panose="020B0604020202020204"/>
                    <a:ea typeface="微软雅黑" panose="020B0503020204020204" pitchFamily="34" charset="-122"/>
                  </a:rPr>
                  <a:t>シングルサイン</a:t>
                </a:r>
                <a:r>
                  <a:rPr lang="ja-JP" altLang="en-US" sz="1200" dirty="0">
                    <a:latin typeface="Arial" panose="020B0604020202020204"/>
                    <a:ea typeface="微软雅黑" panose="020B0503020204020204" pitchFamily="34" charset="-122"/>
                  </a:rPr>
                  <a:t>イン</a:t>
                </a:r>
                <a:r>
                  <a:rPr lang="zh-CN" altLang="en-US" sz="1200" dirty="0">
                    <a:latin typeface="Arial" panose="020B0604020202020204"/>
                    <a:ea typeface="微软雅黑" panose="020B0503020204020204" pitchFamily="34" charset="-122"/>
                  </a:rPr>
                  <a:t>をサポートし、サードパーティのシステムユーザーとシームレスに統合</a:t>
                </a:r>
                <a:r>
                  <a:rPr lang="ja-JP" altLang="zh-CN" sz="1200" dirty="0">
                    <a:latin typeface="Arial" panose="020B0604020202020204"/>
                    <a:ea typeface="微软雅黑" panose="020B0503020204020204" pitchFamily="34" charset="-122"/>
                  </a:rPr>
                  <a:t>可能</a:t>
                </a:r>
                <a:endParaRPr lang="zh-CN" altLang="en-US" sz="1200" dirty="0">
                  <a:latin typeface="Arial" panose="020B0604020202020204"/>
                  <a:ea typeface="微软雅黑" panose="020B0503020204020204" pitchFamily="34" charset="-122"/>
                </a:endParaRPr>
              </a:p>
            </p:txBody>
          </p:sp>
          <p:sp>
            <p:nvSpPr>
              <p:cNvPr id="72" name="矩形 71"/>
              <p:cNvSpPr/>
              <p:nvPr/>
            </p:nvSpPr>
            <p:spPr>
              <a:xfrm>
                <a:off x="6302885" y="1678126"/>
                <a:ext cx="2241974" cy="423672"/>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solidFill>
                    <a:latin typeface="Arial" panose="020B0604020202020204"/>
                    <a:ea typeface="微软雅黑" panose="020B0503020204020204" pitchFamily="34" charset="-122"/>
                  </a:rPr>
                  <a:t>ユーザー統合</a:t>
                </a:r>
                <a:endParaRPr lang="zh-CN" altLang="en-US" b="1" dirty="0">
                  <a:solidFill>
                    <a:schemeClr val="tx1"/>
                  </a:solidFill>
                  <a:latin typeface="Arial" panose="020B0604020202020204"/>
                  <a:ea typeface="微软雅黑" panose="020B0503020204020204" pitchFamily="34" charset="-122"/>
                </a:endParaRPr>
              </a:p>
            </p:txBody>
          </p:sp>
        </p:grpSp>
        <p:sp>
          <p:nvSpPr>
            <p:cNvPr id="74" name="矩形: 圆角 15"/>
            <p:cNvSpPr/>
            <p:nvPr/>
          </p:nvSpPr>
          <p:spPr>
            <a:xfrm>
              <a:off x="8957" y="5761"/>
              <a:ext cx="910" cy="910"/>
            </a:xfrm>
            <a:prstGeom prst="roundRect">
              <a:avLst>
                <a:gd name="adj" fmla="val 15000"/>
              </a:avLst>
            </a:prstGeom>
            <a:solidFill>
              <a:schemeClr val="accent1"/>
            </a:solidFill>
            <a:ln w="12700" cap="flat">
              <a:no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rgbClr val="000000"/>
                </a:solidFill>
                <a:effectLst/>
                <a:uLnTx/>
                <a:uFillTx/>
                <a:latin typeface="Arial" panose="020B0604020202020204"/>
                <a:ea typeface="微软雅黑" panose="020B0503020204020204" pitchFamily="34" charset="-122"/>
              </a:endParaRPr>
            </a:p>
          </p:txBody>
        </p:sp>
      </p:grpSp>
      <p:grpSp>
        <p:nvGrpSpPr>
          <p:cNvPr id="83" name="组合 82"/>
          <p:cNvGrpSpPr/>
          <p:nvPr/>
        </p:nvGrpSpPr>
        <p:grpSpPr>
          <a:xfrm>
            <a:off x="5596890" y="3159760"/>
            <a:ext cx="5314315" cy="1125855"/>
            <a:chOff x="8957" y="4405"/>
            <a:chExt cx="8369" cy="1773"/>
          </a:xfrm>
        </p:grpSpPr>
        <p:sp>
          <p:nvSpPr>
            <p:cNvPr id="85" name="矩形: 圆角 21"/>
            <p:cNvSpPr/>
            <p:nvPr/>
          </p:nvSpPr>
          <p:spPr>
            <a:xfrm>
              <a:off x="8957" y="4513"/>
              <a:ext cx="910" cy="910"/>
            </a:xfrm>
            <a:prstGeom prst="roundRect">
              <a:avLst>
                <a:gd name="adj" fmla="val 15000"/>
              </a:avLst>
            </a:prstGeom>
            <a:solidFill>
              <a:srgbClr val="FF0000"/>
            </a:solidFill>
            <a:ln w="12700" cap="flat">
              <a:noFill/>
              <a:miter lim="4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000000"/>
                </a:solidFill>
                <a:effectLst/>
                <a:uLnTx/>
                <a:uFillTx/>
                <a:latin typeface="Arial" panose="020B0604020202020204"/>
                <a:ea typeface="微软雅黑" panose="020B0503020204020204" pitchFamily="34" charset="-122"/>
              </a:endParaRPr>
            </a:p>
          </p:txBody>
        </p:sp>
        <p:grpSp>
          <p:nvGrpSpPr>
            <p:cNvPr id="87" name="组合 86"/>
            <p:cNvGrpSpPr/>
            <p:nvPr/>
          </p:nvGrpSpPr>
          <p:grpSpPr>
            <a:xfrm>
              <a:off x="10148" y="4405"/>
              <a:ext cx="7178" cy="1773"/>
              <a:chOff x="11186" y="4459"/>
              <a:chExt cx="7178" cy="1773"/>
            </a:xfrm>
          </p:grpSpPr>
          <p:sp>
            <p:nvSpPr>
              <p:cNvPr id="88" name="矩形 87"/>
              <p:cNvSpPr/>
              <p:nvPr/>
            </p:nvSpPr>
            <p:spPr>
              <a:xfrm>
                <a:off x="11186" y="4459"/>
                <a:ext cx="3531" cy="667"/>
              </a:xfrm>
              <a:prstGeom prst="rect">
                <a:avLst/>
              </a:prstGeom>
            </p:spPr>
            <p:txBody>
              <a:bodyPr wrap="square">
                <a:spAutoFit/>
                <a:scene3d>
                  <a:camera prst="orthographicFront"/>
                  <a:lightRig rig="threePt" dir="t"/>
                </a:scene3d>
                <a:sp3d contourW="12700"/>
              </a:bodyPr>
              <a:lstStyle/>
              <a:p>
                <a:pPr>
                  <a:lnSpc>
                    <a:spcPct val="120000"/>
                  </a:lnSpc>
                </a:pPr>
                <a:r>
                  <a:rPr lang="zh-CN" altLang="en-US" b="1" dirty="0">
                    <a:solidFill>
                      <a:schemeClr val="tx1"/>
                    </a:solidFill>
                    <a:latin typeface="Arial" panose="020B0604020202020204"/>
                    <a:ea typeface="微软雅黑" panose="020B0503020204020204" pitchFamily="34" charset="-122"/>
                  </a:rPr>
                  <a:t>データ統合</a:t>
                </a:r>
                <a:endParaRPr lang="zh-CN" altLang="en-US" b="1" dirty="0">
                  <a:solidFill>
                    <a:schemeClr val="tx1"/>
                  </a:solidFill>
                  <a:latin typeface="Arial" panose="020B0604020202020204"/>
                  <a:ea typeface="微软雅黑" panose="020B0503020204020204" pitchFamily="34" charset="-122"/>
                </a:endParaRPr>
              </a:p>
            </p:txBody>
          </p:sp>
          <p:sp>
            <p:nvSpPr>
              <p:cNvPr id="89" name="矩形 88"/>
              <p:cNvSpPr/>
              <p:nvPr/>
            </p:nvSpPr>
            <p:spPr>
              <a:xfrm>
                <a:off x="11186" y="5043"/>
                <a:ext cx="7178" cy="1189"/>
              </a:xfrm>
              <a:prstGeom prst="rect">
                <a:avLst/>
              </a:prstGeom>
            </p:spPr>
            <p:txBody>
              <a:bodyPr wrap="square">
                <a:spAutoFit/>
                <a:scene3d>
                  <a:camera prst="orthographicFront"/>
                  <a:lightRig rig="threePt" dir="t"/>
                </a:scene3d>
                <a:sp3d contourW="12700"/>
              </a:bodyPr>
              <a:lstStyle/>
              <a:p>
                <a:pPr>
                  <a:lnSpc>
                    <a:spcPct val="120000"/>
                  </a:lnSpc>
                </a:pPr>
                <a:r>
                  <a:rPr lang="zh-CN" altLang="en-US" sz="1200" dirty="0">
                    <a:solidFill>
                      <a:schemeClr val="tx1">
                        <a:lumMod val="65000"/>
                        <a:lumOff val="35000"/>
                      </a:schemeClr>
                    </a:solidFill>
                    <a:latin typeface="Arial" panose="020B0604020202020204"/>
                    <a:ea typeface="微软雅黑" panose="020B0503020204020204" pitchFamily="34" charset="-122"/>
                    <a:sym typeface="Arial" panose="020B0604020202020204" pitchFamily="34" charset="0"/>
                  </a:rPr>
                  <a:t>複数のデータソースのグラフィカル構成をサポート（グラフィカル構成ソフトウェア、リレーショナルライブラリ、非リレーショナルライブラリ）</a:t>
                </a:r>
                <a:endParaRPr lang="zh-CN" altLang="en-US" sz="1200" dirty="0">
                  <a:solidFill>
                    <a:schemeClr val="tx1">
                      <a:lumMod val="65000"/>
                      <a:lumOff val="35000"/>
                    </a:schemeClr>
                  </a:solidFill>
                  <a:latin typeface="Arial" panose="020B0604020202020204"/>
                  <a:ea typeface="微软雅黑" panose="020B0503020204020204" pitchFamily="34" charset="-122"/>
                  <a:sym typeface="Arial" panose="020B0604020202020204" pitchFamily="34" charset="0"/>
                </a:endParaRPr>
              </a:p>
            </p:txBody>
          </p:sp>
        </p:grpSp>
      </p:grpSp>
      <p:sp>
        <p:nvSpPr>
          <p:cNvPr id="3" name="矩形 2"/>
          <p:cNvSpPr/>
          <p:nvPr/>
        </p:nvSpPr>
        <p:spPr>
          <a:xfrm>
            <a:off x="2304415" y="3480435"/>
            <a:ext cx="2541270" cy="554026"/>
          </a:xfrm>
          <a:prstGeom prst="rect">
            <a:avLst/>
          </a:prstGeom>
          <a:noFill/>
        </p:spPr>
        <p:txBody>
          <a:bodyPr vert="horz" wrap="square" lIns="121948" tIns="60974" rIns="121948" bIns="60974">
            <a:spAutoFit/>
          </a:bodyPr>
          <a:lstStyle/>
          <a:p>
            <a:pPr algn="ctr"/>
            <a:r>
              <a:rPr lang="zh-CN" altLang="en-US" sz="1400" b="1" dirty="0">
                <a:solidFill>
                  <a:srgbClr val="FF0000"/>
                </a:solidFill>
                <a:ea typeface="微软雅黑" panose="020B0503020204020204" pitchFamily="34" charset="-122"/>
                <a:sym typeface="+mn-ea"/>
              </a:rPr>
              <a:t>情報システム管理システム</a:t>
            </a:r>
            <a:endParaRPr lang="zh-CN" altLang="en-US" sz="1400" b="1" dirty="0">
              <a:solidFill>
                <a:srgbClr val="FF0000"/>
              </a:solidFill>
              <a:ea typeface="微软雅黑" panose="020B0503020204020204" pitchFamily="34" charset="-122"/>
              <a:sym typeface="+mn-ea"/>
            </a:endParaRPr>
          </a:p>
          <a:p>
            <a:pPr algn="ctr"/>
            <a:r>
              <a:rPr lang="ja-JP" altLang="en-US" sz="1400" b="1" dirty="0">
                <a:solidFill>
                  <a:srgbClr val="FF0000"/>
                </a:solidFill>
                <a:latin typeface="Arial" panose="020B0604020202020204"/>
                <a:ea typeface="微软雅黑" panose="020B0503020204020204" pitchFamily="34" charset="-122"/>
                <a:sym typeface="+mn-ea"/>
              </a:rPr>
              <a:t>に</a:t>
            </a:r>
            <a:r>
              <a:rPr lang="zh-CN" altLang="en-US" sz="1400" b="1" dirty="0">
                <a:solidFill>
                  <a:srgbClr val="FF0000"/>
                </a:solidFill>
                <a:latin typeface="Arial" panose="020B0604020202020204"/>
                <a:ea typeface="微软雅黑" panose="020B0503020204020204" pitchFamily="34" charset="-122"/>
                <a:sym typeface="+mn-ea"/>
              </a:rPr>
              <a:t>シームレスに統合</a:t>
            </a:r>
            <a:r>
              <a:rPr lang="ja-JP" altLang="zh-CN" sz="1400" b="1" dirty="0">
                <a:solidFill>
                  <a:srgbClr val="FF0000"/>
                </a:solidFill>
                <a:latin typeface="Arial" panose="020B0604020202020204"/>
                <a:ea typeface="微软雅黑" panose="020B0503020204020204" pitchFamily="34" charset="-122"/>
                <a:sym typeface="+mn-ea"/>
              </a:rPr>
              <a:t>可能</a:t>
            </a:r>
            <a:endParaRPr lang="zh-CN" altLang="en-US" sz="1400" b="1" dirty="0">
              <a:solidFill>
                <a:srgbClr val="FF0000"/>
              </a:solidFill>
              <a:latin typeface="Arial" panose="020B0604020202020204"/>
              <a:ea typeface="微软雅黑" panose="020B0503020204020204" pitchFamily="34" charset="-122"/>
              <a:sym typeface="+mn-ea"/>
            </a:endParaRPr>
          </a:p>
        </p:txBody>
      </p:sp>
      <p:pic>
        <p:nvPicPr>
          <p:cNvPr id="4" name="图片 3" descr="当前界面"/>
          <p:cNvPicPr>
            <a:picLocks noChangeAspect="1"/>
          </p:cNvPicPr>
          <p:nvPr/>
        </p:nvPicPr>
        <p:blipFill>
          <a:blip r:embed="rId2"/>
          <a:stretch>
            <a:fillRect/>
          </a:stretch>
        </p:blipFill>
        <p:spPr>
          <a:xfrm>
            <a:off x="5657215" y="2496185"/>
            <a:ext cx="457200" cy="457200"/>
          </a:xfrm>
          <a:prstGeom prst="rect">
            <a:avLst/>
          </a:prstGeom>
        </p:spPr>
      </p:pic>
      <p:pic>
        <p:nvPicPr>
          <p:cNvPr id="5" name="图片 4" descr="数据 (5)"/>
          <p:cNvPicPr>
            <a:picLocks noChangeAspect="1"/>
          </p:cNvPicPr>
          <p:nvPr/>
        </p:nvPicPr>
        <p:blipFill>
          <a:blip r:embed="rId3"/>
          <a:stretch>
            <a:fillRect/>
          </a:stretch>
        </p:blipFill>
        <p:spPr>
          <a:xfrm>
            <a:off x="5659755" y="3283585"/>
            <a:ext cx="457200" cy="457200"/>
          </a:xfrm>
          <a:prstGeom prst="rect">
            <a:avLst/>
          </a:prstGeom>
        </p:spPr>
      </p:pic>
      <p:pic>
        <p:nvPicPr>
          <p:cNvPr id="6" name="图片 5" descr="用户群体-业务查询 (1)"/>
          <p:cNvPicPr>
            <a:picLocks noChangeAspect="1"/>
          </p:cNvPicPr>
          <p:nvPr/>
        </p:nvPicPr>
        <p:blipFill>
          <a:blip r:embed="rId4"/>
          <a:stretch>
            <a:fillRect/>
          </a:stretch>
        </p:blipFill>
        <p:spPr>
          <a:xfrm>
            <a:off x="5659755" y="4277360"/>
            <a:ext cx="457200" cy="45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174207">
        <p:fade/>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1"/>
      <p:bldP spid="61" grpId="2"/>
      <p:bldP spid="3" grpId="1"/>
      <p:bldP spid="3" grpId="2"/>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特徴</a:t>
            </a:r>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：高いセキュリティ</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2" name="组合 41"/>
          <p:cNvGrpSpPr/>
          <p:nvPr/>
        </p:nvGrpSpPr>
        <p:grpSpPr>
          <a:xfrm>
            <a:off x="635" y="332105"/>
            <a:ext cx="278765" cy="532130"/>
            <a:chOff x="0" y="-78772"/>
            <a:chExt cx="602082" cy="1150304"/>
          </a:xfrm>
        </p:grpSpPr>
        <p:sp>
          <p:nvSpPr>
            <p:cNvPr id="43" name="任意多边形 42"/>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518795" y="903605"/>
            <a:ext cx="11194415" cy="5613400"/>
            <a:chOff x="817" y="1423"/>
            <a:chExt cx="17629" cy="8840"/>
          </a:xfrm>
        </p:grpSpPr>
        <p:pic>
          <p:nvPicPr>
            <p:cNvPr id="46" name="图片 4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47" name="直接连接符 46"/>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49" name="直接连接符 48"/>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5" name="任意多边形 64"/>
          <p:cNvSpPr/>
          <p:nvPr>
            <p:custDataLst>
              <p:tags r:id="rId2"/>
            </p:custDataLst>
          </p:nvPr>
        </p:nvSpPr>
        <p:spPr>
          <a:xfrm>
            <a:off x="2591155" y="1887855"/>
            <a:ext cx="371475" cy="568325"/>
          </a:xfrm>
          <a:custGeom>
            <a:avLst/>
            <a:gdLst>
              <a:gd name="connsiteX0" fmla="*/ 0 w 863600"/>
              <a:gd name="connsiteY0" fmla="*/ 0 h 1552551"/>
              <a:gd name="connsiteX1" fmla="*/ 863600 w 863600"/>
              <a:gd name="connsiteY1" fmla="*/ 0 h 1552551"/>
              <a:gd name="connsiteX2" fmla="*/ 863600 w 863600"/>
              <a:gd name="connsiteY2" fmla="*/ 1552551 h 1552551"/>
              <a:gd name="connsiteX3" fmla="*/ 863599 w 863600"/>
              <a:gd name="connsiteY3" fmla="*/ 1552551 h 1552551"/>
              <a:gd name="connsiteX4" fmla="*/ 431800 w 863600"/>
              <a:gd name="connsiteY4" fmla="*/ 1100666 h 1552551"/>
              <a:gd name="connsiteX5" fmla="*/ 1 w 863600"/>
              <a:gd name="connsiteY5" fmla="*/ 1552551 h 1552551"/>
              <a:gd name="connsiteX6" fmla="*/ 0 w 863600"/>
              <a:gd name="connsiteY6" fmla="*/ 1552551 h 15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600" h="1552551">
                <a:moveTo>
                  <a:pt x="0" y="0"/>
                </a:moveTo>
                <a:lnTo>
                  <a:pt x="863600" y="0"/>
                </a:lnTo>
                <a:lnTo>
                  <a:pt x="863600" y="1552551"/>
                </a:lnTo>
                <a:lnTo>
                  <a:pt x="863599" y="1552551"/>
                </a:lnTo>
                <a:lnTo>
                  <a:pt x="431800" y="1100666"/>
                </a:lnTo>
                <a:lnTo>
                  <a:pt x="1" y="1552551"/>
                </a:lnTo>
                <a:lnTo>
                  <a:pt x="0" y="1552551"/>
                </a:lnTo>
                <a:close/>
              </a:path>
            </a:pathLst>
          </a:custGeom>
          <a:solidFill>
            <a:srgbClr val="FF0909"/>
          </a:solidFill>
          <a:ln w="12700" cap="flat" cmpd="sng" algn="ctr">
            <a:noFill/>
            <a:prstDash val="solid"/>
            <a:miter lim="800000"/>
          </a:ln>
          <a:effectLst/>
        </p:spPr>
        <p:txBody>
          <a:bodyPr rtlCol="0" anchor="ctr">
            <a:normAutofit/>
          </a:bodyPr>
          <a:lstStyle/>
          <a:p>
            <a:pPr algn="ctr"/>
            <a:r>
              <a:rPr lang="en-US" altLang="zh-CN" sz="2400" dirty="0">
                <a:solidFill>
                  <a:srgbClr val="FFFFFF"/>
                </a:solidFill>
                <a:sym typeface="Arial" panose="020B0604020202020204" pitchFamily="34" charset="0"/>
              </a:rPr>
              <a:t>1</a:t>
            </a:r>
            <a:endParaRPr lang="zh-CN" altLang="en-US" sz="2400" dirty="0">
              <a:solidFill>
                <a:srgbClr val="FFFFFF"/>
              </a:solidFill>
              <a:sym typeface="Arial" panose="020B0604020202020204" pitchFamily="34" charset="0"/>
            </a:endParaRPr>
          </a:p>
        </p:txBody>
      </p:sp>
      <p:sp>
        <p:nvSpPr>
          <p:cNvPr id="69" name="任意多边形 68"/>
          <p:cNvSpPr/>
          <p:nvPr>
            <p:custDataLst>
              <p:tags r:id="rId3"/>
            </p:custDataLst>
          </p:nvPr>
        </p:nvSpPr>
        <p:spPr>
          <a:xfrm>
            <a:off x="4629980" y="1887855"/>
            <a:ext cx="371475" cy="568325"/>
          </a:xfrm>
          <a:custGeom>
            <a:avLst/>
            <a:gdLst>
              <a:gd name="connsiteX0" fmla="*/ 0 w 863600"/>
              <a:gd name="connsiteY0" fmla="*/ 0 h 1552551"/>
              <a:gd name="connsiteX1" fmla="*/ 863600 w 863600"/>
              <a:gd name="connsiteY1" fmla="*/ 0 h 1552551"/>
              <a:gd name="connsiteX2" fmla="*/ 863600 w 863600"/>
              <a:gd name="connsiteY2" fmla="*/ 1552551 h 1552551"/>
              <a:gd name="connsiteX3" fmla="*/ 863599 w 863600"/>
              <a:gd name="connsiteY3" fmla="*/ 1552551 h 1552551"/>
              <a:gd name="connsiteX4" fmla="*/ 431800 w 863600"/>
              <a:gd name="connsiteY4" fmla="*/ 1100666 h 1552551"/>
              <a:gd name="connsiteX5" fmla="*/ 1 w 863600"/>
              <a:gd name="connsiteY5" fmla="*/ 1552551 h 1552551"/>
              <a:gd name="connsiteX6" fmla="*/ 0 w 863600"/>
              <a:gd name="connsiteY6" fmla="*/ 1552551 h 15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600" h="1552551">
                <a:moveTo>
                  <a:pt x="0" y="0"/>
                </a:moveTo>
                <a:lnTo>
                  <a:pt x="863600" y="0"/>
                </a:lnTo>
                <a:lnTo>
                  <a:pt x="863600" y="1552551"/>
                </a:lnTo>
                <a:lnTo>
                  <a:pt x="863599" y="1552551"/>
                </a:lnTo>
                <a:lnTo>
                  <a:pt x="431800" y="1100666"/>
                </a:lnTo>
                <a:lnTo>
                  <a:pt x="1" y="1552551"/>
                </a:lnTo>
                <a:lnTo>
                  <a:pt x="0" y="1552551"/>
                </a:lnTo>
                <a:close/>
              </a:path>
            </a:pathLst>
          </a:custGeom>
          <a:solidFill>
            <a:srgbClr val="FF0909"/>
          </a:solidFill>
          <a:ln w="12700" cap="flat" cmpd="sng" algn="ctr">
            <a:noFill/>
            <a:prstDash val="solid"/>
            <a:miter lim="800000"/>
          </a:ln>
          <a:effectLst/>
        </p:spPr>
        <p:txBody>
          <a:bodyPr rtlCol="0" anchor="ctr">
            <a:normAutofit/>
          </a:bodyPr>
          <a:lstStyle/>
          <a:p>
            <a:pPr algn="ctr"/>
            <a:r>
              <a:rPr lang="en-US" altLang="zh-CN" sz="2400" dirty="0">
                <a:solidFill>
                  <a:srgbClr val="FFFFFF"/>
                </a:solidFill>
                <a:sym typeface="Arial" panose="020B0604020202020204" pitchFamily="34" charset="0"/>
              </a:rPr>
              <a:t>2</a:t>
            </a:r>
            <a:endParaRPr lang="zh-CN" altLang="en-US" sz="2400" dirty="0">
              <a:solidFill>
                <a:srgbClr val="FFFFFF"/>
              </a:solidFill>
              <a:sym typeface="Arial" panose="020B0604020202020204" pitchFamily="34" charset="0"/>
            </a:endParaRPr>
          </a:p>
        </p:txBody>
      </p:sp>
      <p:sp>
        <p:nvSpPr>
          <p:cNvPr id="73" name="任意多边形 72"/>
          <p:cNvSpPr/>
          <p:nvPr>
            <p:custDataLst>
              <p:tags r:id="rId4"/>
            </p:custDataLst>
          </p:nvPr>
        </p:nvSpPr>
        <p:spPr>
          <a:xfrm>
            <a:off x="6638608" y="1887855"/>
            <a:ext cx="371475" cy="568325"/>
          </a:xfrm>
          <a:custGeom>
            <a:avLst/>
            <a:gdLst>
              <a:gd name="connsiteX0" fmla="*/ 0 w 863600"/>
              <a:gd name="connsiteY0" fmla="*/ 0 h 1552551"/>
              <a:gd name="connsiteX1" fmla="*/ 863600 w 863600"/>
              <a:gd name="connsiteY1" fmla="*/ 0 h 1552551"/>
              <a:gd name="connsiteX2" fmla="*/ 863600 w 863600"/>
              <a:gd name="connsiteY2" fmla="*/ 1552551 h 1552551"/>
              <a:gd name="connsiteX3" fmla="*/ 863599 w 863600"/>
              <a:gd name="connsiteY3" fmla="*/ 1552551 h 1552551"/>
              <a:gd name="connsiteX4" fmla="*/ 431800 w 863600"/>
              <a:gd name="connsiteY4" fmla="*/ 1100666 h 1552551"/>
              <a:gd name="connsiteX5" fmla="*/ 1 w 863600"/>
              <a:gd name="connsiteY5" fmla="*/ 1552551 h 1552551"/>
              <a:gd name="connsiteX6" fmla="*/ 0 w 863600"/>
              <a:gd name="connsiteY6" fmla="*/ 1552551 h 15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600" h="1552551">
                <a:moveTo>
                  <a:pt x="0" y="0"/>
                </a:moveTo>
                <a:lnTo>
                  <a:pt x="863600" y="0"/>
                </a:lnTo>
                <a:lnTo>
                  <a:pt x="863600" y="1552551"/>
                </a:lnTo>
                <a:lnTo>
                  <a:pt x="863599" y="1552551"/>
                </a:lnTo>
                <a:lnTo>
                  <a:pt x="431800" y="1100666"/>
                </a:lnTo>
                <a:lnTo>
                  <a:pt x="1" y="1552551"/>
                </a:lnTo>
                <a:lnTo>
                  <a:pt x="0" y="1552551"/>
                </a:lnTo>
                <a:close/>
              </a:path>
            </a:pathLst>
          </a:custGeom>
          <a:solidFill>
            <a:srgbClr val="FF0909"/>
          </a:solidFill>
          <a:ln w="12700" cap="flat" cmpd="sng" algn="ctr">
            <a:noFill/>
            <a:prstDash val="solid"/>
            <a:miter lim="800000"/>
          </a:ln>
          <a:effectLst/>
        </p:spPr>
        <p:txBody>
          <a:bodyPr rtlCol="0" anchor="ctr">
            <a:normAutofit/>
          </a:bodyPr>
          <a:lstStyle/>
          <a:p>
            <a:pPr algn="ctr"/>
            <a:r>
              <a:rPr lang="en-US" altLang="zh-CN" sz="2400" dirty="0">
                <a:solidFill>
                  <a:srgbClr val="FFFFFF"/>
                </a:solidFill>
                <a:sym typeface="Arial" panose="020B0604020202020204" pitchFamily="34" charset="0"/>
              </a:rPr>
              <a:t>3</a:t>
            </a:r>
            <a:endParaRPr lang="zh-CN" altLang="en-US" sz="2400" dirty="0">
              <a:solidFill>
                <a:srgbClr val="FFFFFF"/>
              </a:solidFill>
              <a:sym typeface="Arial" panose="020B0604020202020204" pitchFamily="34" charset="0"/>
            </a:endParaRPr>
          </a:p>
        </p:txBody>
      </p:sp>
      <p:sp>
        <p:nvSpPr>
          <p:cNvPr id="77" name="任意多边形 76"/>
          <p:cNvSpPr/>
          <p:nvPr>
            <p:custDataLst>
              <p:tags r:id="rId5"/>
            </p:custDataLst>
          </p:nvPr>
        </p:nvSpPr>
        <p:spPr>
          <a:xfrm>
            <a:off x="8778558" y="1887855"/>
            <a:ext cx="371475" cy="568325"/>
          </a:xfrm>
          <a:custGeom>
            <a:avLst/>
            <a:gdLst>
              <a:gd name="connsiteX0" fmla="*/ 0 w 863600"/>
              <a:gd name="connsiteY0" fmla="*/ 0 h 1552551"/>
              <a:gd name="connsiteX1" fmla="*/ 863600 w 863600"/>
              <a:gd name="connsiteY1" fmla="*/ 0 h 1552551"/>
              <a:gd name="connsiteX2" fmla="*/ 863600 w 863600"/>
              <a:gd name="connsiteY2" fmla="*/ 1552551 h 1552551"/>
              <a:gd name="connsiteX3" fmla="*/ 863599 w 863600"/>
              <a:gd name="connsiteY3" fmla="*/ 1552551 h 1552551"/>
              <a:gd name="connsiteX4" fmla="*/ 431800 w 863600"/>
              <a:gd name="connsiteY4" fmla="*/ 1100666 h 1552551"/>
              <a:gd name="connsiteX5" fmla="*/ 1 w 863600"/>
              <a:gd name="connsiteY5" fmla="*/ 1552551 h 1552551"/>
              <a:gd name="connsiteX6" fmla="*/ 0 w 863600"/>
              <a:gd name="connsiteY6" fmla="*/ 1552551 h 15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600" h="1552551">
                <a:moveTo>
                  <a:pt x="0" y="0"/>
                </a:moveTo>
                <a:lnTo>
                  <a:pt x="863600" y="0"/>
                </a:lnTo>
                <a:lnTo>
                  <a:pt x="863600" y="1552551"/>
                </a:lnTo>
                <a:lnTo>
                  <a:pt x="863599" y="1552551"/>
                </a:lnTo>
                <a:lnTo>
                  <a:pt x="431800" y="1100666"/>
                </a:lnTo>
                <a:lnTo>
                  <a:pt x="1" y="1552551"/>
                </a:lnTo>
                <a:lnTo>
                  <a:pt x="0" y="1552551"/>
                </a:lnTo>
                <a:close/>
              </a:path>
            </a:pathLst>
          </a:custGeom>
          <a:solidFill>
            <a:srgbClr val="FF0909"/>
          </a:solidFill>
          <a:ln w="12700" cap="flat" cmpd="sng" algn="ctr">
            <a:noFill/>
            <a:prstDash val="solid"/>
            <a:miter lim="800000"/>
          </a:ln>
          <a:effectLst/>
        </p:spPr>
        <p:txBody>
          <a:bodyPr rtlCol="0" anchor="ctr">
            <a:normAutofit/>
          </a:bodyPr>
          <a:lstStyle/>
          <a:p>
            <a:pPr algn="ctr"/>
            <a:r>
              <a:rPr lang="en-US" altLang="zh-CN" sz="2400" dirty="0">
                <a:solidFill>
                  <a:srgbClr val="FFFFFF"/>
                </a:solidFill>
                <a:sym typeface="Arial" panose="020B0604020202020204" pitchFamily="34" charset="0"/>
              </a:rPr>
              <a:t>4</a:t>
            </a:r>
            <a:endParaRPr lang="zh-CN" altLang="en-US" sz="2400" dirty="0">
              <a:solidFill>
                <a:srgbClr val="FFFFFF"/>
              </a:solidFill>
              <a:sym typeface="Arial" panose="020B0604020202020204" pitchFamily="34" charset="0"/>
            </a:endParaRPr>
          </a:p>
        </p:txBody>
      </p:sp>
      <p:pic>
        <p:nvPicPr>
          <p:cNvPr id="96" name="Picture 2" descr="D:\QQ聊天信息\465464561\FileRecv\安全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1125" y="1294381"/>
            <a:ext cx="631535" cy="63153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D:\QQ聊天信息\465464561\FileRecv\安全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50" y="1294381"/>
            <a:ext cx="631535" cy="63153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D:\QQ聊天信息\465464561\FileRecv\安全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578" y="1294381"/>
            <a:ext cx="631535" cy="63153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D:\QQ聊天信息\465464561\FileRecv\安全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8528" y="1294381"/>
            <a:ext cx="631535" cy="631535"/>
          </a:xfrm>
          <a:prstGeom prst="rect">
            <a:avLst/>
          </a:prstGeom>
          <a:noFill/>
          <a:extLst>
            <a:ext uri="{909E8E84-426E-40DD-AFC4-6F175D3DCCD1}">
              <a14:hiddenFill xmlns:a14="http://schemas.microsoft.com/office/drawing/2010/main">
                <a:solidFill>
                  <a:srgbClr val="FFFFFF"/>
                </a:solidFill>
              </a14:hiddenFill>
            </a:ext>
          </a:extLst>
        </p:spPr>
      </p:pic>
      <p:sp>
        <p:nvSpPr>
          <p:cNvPr id="113" name="任意多边形 112"/>
          <p:cNvSpPr/>
          <p:nvPr>
            <p:custDataLst>
              <p:tags r:id="rId7"/>
            </p:custDataLst>
          </p:nvPr>
        </p:nvSpPr>
        <p:spPr>
          <a:xfrm>
            <a:off x="2591155" y="4329430"/>
            <a:ext cx="371475" cy="568325"/>
          </a:xfrm>
          <a:custGeom>
            <a:avLst/>
            <a:gdLst>
              <a:gd name="connsiteX0" fmla="*/ 0 w 863600"/>
              <a:gd name="connsiteY0" fmla="*/ 0 h 1552551"/>
              <a:gd name="connsiteX1" fmla="*/ 863600 w 863600"/>
              <a:gd name="connsiteY1" fmla="*/ 0 h 1552551"/>
              <a:gd name="connsiteX2" fmla="*/ 863600 w 863600"/>
              <a:gd name="connsiteY2" fmla="*/ 1552551 h 1552551"/>
              <a:gd name="connsiteX3" fmla="*/ 863599 w 863600"/>
              <a:gd name="connsiteY3" fmla="*/ 1552551 h 1552551"/>
              <a:gd name="connsiteX4" fmla="*/ 431800 w 863600"/>
              <a:gd name="connsiteY4" fmla="*/ 1100666 h 1552551"/>
              <a:gd name="connsiteX5" fmla="*/ 1 w 863600"/>
              <a:gd name="connsiteY5" fmla="*/ 1552551 h 1552551"/>
              <a:gd name="connsiteX6" fmla="*/ 0 w 863600"/>
              <a:gd name="connsiteY6" fmla="*/ 1552551 h 15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600" h="1552551">
                <a:moveTo>
                  <a:pt x="0" y="0"/>
                </a:moveTo>
                <a:lnTo>
                  <a:pt x="863600" y="0"/>
                </a:lnTo>
                <a:lnTo>
                  <a:pt x="863600" y="1552551"/>
                </a:lnTo>
                <a:lnTo>
                  <a:pt x="863599" y="1552551"/>
                </a:lnTo>
                <a:lnTo>
                  <a:pt x="431800" y="1100666"/>
                </a:lnTo>
                <a:lnTo>
                  <a:pt x="1" y="1552551"/>
                </a:lnTo>
                <a:lnTo>
                  <a:pt x="0" y="1552551"/>
                </a:lnTo>
                <a:close/>
              </a:path>
            </a:pathLst>
          </a:custGeom>
          <a:solidFill>
            <a:srgbClr val="FF0909"/>
          </a:solidFill>
          <a:ln w="12700" cap="flat" cmpd="sng" algn="ctr">
            <a:noFill/>
            <a:prstDash val="solid"/>
            <a:miter lim="800000"/>
          </a:ln>
          <a:effectLst/>
        </p:spPr>
        <p:txBody>
          <a:bodyPr rtlCol="0" anchor="ctr">
            <a:normAutofit/>
          </a:bodyPr>
          <a:lstStyle/>
          <a:p>
            <a:pPr algn="ctr"/>
            <a:r>
              <a:rPr lang="en-US" altLang="zh-CN" sz="2400" dirty="0">
                <a:solidFill>
                  <a:srgbClr val="FFFFFF"/>
                </a:solidFill>
                <a:sym typeface="Arial" panose="020B0604020202020204" pitchFamily="34" charset="0"/>
              </a:rPr>
              <a:t>5</a:t>
            </a:r>
            <a:endParaRPr lang="en-US" altLang="zh-CN" sz="2400" dirty="0">
              <a:solidFill>
                <a:srgbClr val="FFFFFF"/>
              </a:solidFill>
              <a:sym typeface="Arial" panose="020B0604020202020204" pitchFamily="34" charset="0"/>
            </a:endParaRPr>
          </a:p>
        </p:txBody>
      </p:sp>
      <p:sp>
        <p:nvSpPr>
          <p:cNvPr id="115" name="任意多边形 114"/>
          <p:cNvSpPr/>
          <p:nvPr>
            <p:custDataLst>
              <p:tags r:id="rId8"/>
            </p:custDataLst>
          </p:nvPr>
        </p:nvSpPr>
        <p:spPr>
          <a:xfrm>
            <a:off x="4629980" y="4329430"/>
            <a:ext cx="371475" cy="568325"/>
          </a:xfrm>
          <a:custGeom>
            <a:avLst/>
            <a:gdLst>
              <a:gd name="connsiteX0" fmla="*/ 0 w 863600"/>
              <a:gd name="connsiteY0" fmla="*/ 0 h 1552551"/>
              <a:gd name="connsiteX1" fmla="*/ 863600 w 863600"/>
              <a:gd name="connsiteY1" fmla="*/ 0 h 1552551"/>
              <a:gd name="connsiteX2" fmla="*/ 863600 w 863600"/>
              <a:gd name="connsiteY2" fmla="*/ 1552551 h 1552551"/>
              <a:gd name="connsiteX3" fmla="*/ 863599 w 863600"/>
              <a:gd name="connsiteY3" fmla="*/ 1552551 h 1552551"/>
              <a:gd name="connsiteX4" fmla="*/ 431800 w 863600"/>
              <a:gd name="connsiteY4" fmla="*/ 1100666 h 1552551"/>
              <a:gd name="connsiteX5" fmla="*/ 1 w 863600"/>
              <a:gd name="connsiteY5" fmla="*/ 1552551 h 1552551"/>
              <a:gd name="connsiteX6" fmla="*/ 0 w 863600"/>
              <a:gd name="connsiteY6" fmla="*/ 1552551 h 15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600" h="1552551">
                <a:moveTo>
                  <a:pt x="0" y="0"/>
                </a:moveTo>
                <a:lnTo>
                  <a:pt x="863600" y="0"/>
                </a:lnTo>
                <a:lnTo>
                  <a:pt x="863600" y="1552551"/>
                </a:lnTo>
                <a:lnTo>
                  <a:pt x="863599" y="1552551"/>
                </a:lnTo>
                <a:lnTo>
                  <a:pt x="431800" y="1100666"/>
                </a:lnTo>
                <a:lnTo>
                  <a:pt x="1" y="1552551"/>
                </a:lnTo>
                <a:lnTo>
                  <a:pt x="0" y="1552551"/>
                </a:lnTo>
                <a:close/>
              </a:path>
            </a:pathLst>
          </a:custGeom>
          <a:solidFill>
            <a:srgbClr val="FF0909"/>
          </a:solidFill>
          <a:ln w="12700" cap="flat" cmpd="sng" algn="ctr">
            <a:noFill/>
            <a:prstDash val="solid"/>
            <a:miter lim="800000"/>
          </a:ln>
          <a:effectLst/>
        </p:spPr>
        <p:txBody>
          <a:bodyPr rtlCol="0" anchor="ctr">
            <a:normAutofit/>
          </a:bodyPr>
          <a:lstStyle/>
          <a:p>
            <a:pPr algn="ctr"/>
            <a:r>
              <a:rPr lang="en-US" altLang="zh-CN" sz="2400" dirty="0">
                <a:solidFill>
                  <a:srgbClr val="FFFFFF"/>
                </a:solidFill>
                <a:sym typeface="Arial" panose="020B0604020202020204" pitchFamily="34" charset="0"/>
              </a:rPr>
              <a:t>6</a:t>
            </a:r>
            <a:endParaRPr lang="zh-CN" altLang="en-US" sz="2400" dirty="0">
              <a:solidFill>
                <a:srgbClr val="FFFFFF"/>
              </a:solidFill>
              <a:sym typeface="Arial" panose="020B0604020202020204" pitchFamily="34" charset="0"/>
            </a:endParaRPr>
          </a:p>
        </p:txBody>
      </p:sp>
      <p:sp>
        <p:nvSpPr>
          <p:cNvPr id="117" name="任意多边形 116"/>
          <p:cNvSpPr/>
          <p:nvPr>
            <p:custDataLst>
              <p:tags r:id="rId9"/>
            </p:custDataLst>
          </p:nvPr>
        </p:nvSpPr>
        <p:spPr>
          <a:xfrm>
            <a:off x="6638608" y="4329430"/>
            <a:ext cx="371475" cy="568325"/>
          </a:xfrm>
          <a:custGeom>
            <a:avLst/>
            <a:gdLst>
              <a:gd name="connsiteX0" fmla="*/ 0 w 863600"/>
              <a:gd name="connsiteY0" fmla="*/ 0 h 1552551"/>
              <a:gd name="connsiteX1" fmla="*/ 863600 w 863600"/>
              <a:gd name="connsiteY1" fmla="*/ 0 h 1552551"/>
              <a:gd name="connsiteX2" fmla="*/ 863600 w 863600"/>
              <a:gd name="connsiteY2" fmla="*/ 1552551 h 1552551"/>
              <a:gd name="connsiteX3" fmla="*/ 863599 w 863600"/>
              <a:gd name="connsiteY3" fmla="*/ 1552551 h 1552551"/>
              <a:gd name="connsiteX4" fmla="*/ 431800 w 863600"/>
              <a:gd name="connsiteY4" fmla="*/ 1100666 h 1552551"/>
              <a:gd name="connsiteX5" fmla="*/ 1 w 863600"/>
              <a:gd name="connsiteY5" fmla="*/ 1552551 h 1552551"/>
              <a:gd name="connsiteX6" fmla="*/ 0 w 863600"/>
              <a:gd name="connsiteY6" fmla="*/ 1552551 h 15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600" h="1552551">
                <a:moveTo>
                  <a:pt x="0" y="0"/>
                </a:moveTo>
                <a:lnTo>
                  <a:pt x="863600" y="0"/>
                </a:lnTo>
                <a:lnTo>
                  <a:pt x="863600" y="1552551"/>
                </a:lnTo>
                <a:lnTo>
                  <a:pt x="863599" y="1552551"/>
                </a:lnTo>
                <a:lnTo>
                  <a:pt x="431800" y="1100666"/>
                </a:lnTo>
                <a:lnTo>
                  <a:pt x="1" y="1552551"/>
                </a:lnTo>
                <a:lnTo>
                  <a:pt x="0" y="1552551"/>
                </a:lnTo>
                <a:close/>
              </a:path>
            </a:pathLst>
          </a:custGeom>
          <a:solidFill>
            <a:srgbClr val="FF0909"/>
          </a:solidFill>
          <a:ln w="12700" cap="flat" cmpd="sng" algn="ctr">
            <a:noFill/>
            <a:prstDash val="solid"/>
            <a:miter lim="800000"/>
          </a:ln>
          <a:effectLst/>
        </p:spPr>
        <p:txBody>
          <a:bodyPr rtlCol="0" anchor="ctr">
            <a:normAutofit/>
          </a:bodyPr>
          <a:lstStyle/>
          <a:p>
            <a:pPr algn="ctr"/>
            <a:r>
              <a:rPr lang="en-US" altLang="zh-CN" sz="2400" dirty="0">
                <a:solidFill>
                  <a:srgbClr val="FFFFFF"/>
                </a:solidFill>
                <a:sym typeface="Arial" panose="020B0604020202020204" pitchFamily="34" charset="0"/>
              </a:rPr>
              <a:t>7</a:t>
            </a:r>
            <a:endParaRPr lang="zh-CN" altLang="en-US" sz="2400" dirty="0">
              <a:solidFill>
                <a:srgbClr val="FFFFFF"/>
              </a:solidFill>
              <a:sym typeface="Arial" panose="020B0604020202020204" pitchFamily="34" charset="0"/>
            </a:endParaRPr>
          </a:p>
        </p:txBody>
      </p:sp>
      <p:sp>
        <p:nvSpPr>
          <p:cNvPr id="119" name="任意多边形 118"/>
          <p:cNvSpPr/>
          <p:nvPr>
            <p:custDataLst>
              <p:tags r:id="rId10"/>
            </p:custDataLst>
          </p:nvPr>
        </p:nvSpPr>
        <p:spPr>
          <a:xfrm>
            <a:off x="8778558" y="4329430"/>
            <a:ext cx="371475" cy="568325"/>
          </a:xfrm>
          <a:custGeom>
            <a:avLst/>
            <a:gdLst>
              <a:gd name="connsiteX0" fmla="*/ 0 w 863600"/>
              <a:gd name="connsiteY0" fmla="*/ 0 h 1552551"/>
              <a:gd name="connsiteX1" fmla="*/ 863600 w 863600"/>
              <a:gd name="connsiteY1" fmla="*/ 0 h 1552551"/>
              <a:gd name="connsiteX2" fmla="*/ 863600 w 863600"/>
              <a:gd name="connsiteY2" fmla="*/ 1552551 h 1552551"/>
              <a:gd name="connsiteX3" fmla="*/ 863599 w 863600"/>
              <a:gd name="connsiteY3" fmla="*/ 1552551 h 1552551"/>
              <a:gd name="connsiteX4" fmla="*/ 431800 w 863600"/>
              <a:gd name="connsiteY4" fmla="*/ 1100666 h 1552551"/>
              <a:gd name="connsiteX5" fmla="*/ 1 w 863600"/>
              <a:gd name="connsiteY5" fmla="*/ 1552551 h 1552551"/>
              <a:gd name="connsiteX6" fmla="*/ 0 w 863600"/>
              <a:gd name="connsiteY6" fmla="*/ 1552551 h 15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3600" h="1552551">
                <a:moveTo>
                  <a:pt x="0" y="0"/>
                </a:moveTo>
                <a:lnTo>
                  <a:pt x="863600" y="0"/>
                </a:lnTo>
                <a:lnTo>
                  <a:pt x="863600" y="1552551"/>
                </a:lnTo>
                <a:lnTo>
                  <a:pt x="863599" y="1552551"/>
                </a:lnTo>
                <a:lnTo>
                  <a:pt x="431800" y="1100666"/>
                </a:lnTo>
                <a:lnTo>
                  <a:pt x="1" y="1552551"/>
                </a:lnTo>
                <a:lnTo>
                  <a:pt x="0" y="1552551"/>
                </a:lnTo>
                <a:close/>
              </a:path>
            </a:pathLst>
          </a:custGeom>
          <a:solidFill>
            <a:srgbClr val="FF0909"/>
          </a:solidFill>
          <a:ln w="12700" cap="flat" cmpd="sng" algn="ctr">
            <a:noFill/>
            <a:prstDash val="solid"/>
            <a:miter lim="800000"/>
          </a:ln>
          <a:effectLst/>
        </p:spPr>
        <p:txBody>
          <a:bodyPr rtlCol="0" anchor="ctr">
            <a:normAutofit/>
          </a:bodyPr>
          <a:lstStyle/>
          <a:p>
            <a:pPr algn="ctr"/>
            <a:r>
              <a:rPr lang="en-US" altLang="zh-CN" sz="2400" dirty="0">
                <a:solidFill>
                  <a:srgbClr val="FFFFFF"/>
                </a:solidFill>
                <a:sym typeface="Arial" panose="020B0604020202020204" pitchFamily="34" charset="0"/>
              </a:rPr>
              <a:t>8</a:t>
            </a:r>
            <a:endParaRPr lang="zh-CN" altLang="en-US" sz="2400" dirty="0">
              <a:solidFill>
                <a:srgbClr val="FFFFFF"/>
              </a:solidFill>
              <a:sym typeface="Arial" panose="020B0604020202020204" pitchFamily="34" charset="0"/>
            </a:endParaRPr>
          </a:p>
        </p:txBody>
      </p:sp>
      <p:pic>
        <p:nvPicPr>
          <p:cNvPr id="120" name="Picture 2" descr="D:\QQ聊天信息\465464561\FileRecv\安全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1125" y="3735956"/>
            <a:ext cx="631535" cy="631535"/>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D:\QQ聊天信息\465464561\FileRecv\安全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950" y="3735956"/>
            <a:ext cx="631535" cy="63153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 descr="D:\QQ聊天信息\465464561\FileRecv\安全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578" y="3735956"/>
            <a:ext cx="631535" cy="63153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D:\QQ聊天信息\465464561\FileRecv\安全 (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8528" y="3735956"/>
            <a:ext cx="631535" cy="631535"/>
          </a:xfrm>
          <a:prstGeom prst="rect">
            <a:avLst/>
          </a:prstGeom>
          <a:noFill/>
          <a:extLst>
            <a:ext uri="{909E8E84-426E-40DD-AFC4-6F175D3DCCD1}">
              <a14:hiddenFill xmlns:a14="http://schemas.microsoft.com/office/drawing/2010/main">
                <a:solidFill>
                  <a:srgbClr val="FFFFFF"/>
                </a:solidFill>
              </a14:hiddenFill>
            </a:ext>
          </a:extLst>
        </p:spPr>
      </p:pic>
      <p:sp>
        <p:nvSpPr>
          <p:cNvPr id="124" name="矩形 123"/>
          <p:cNvSpPr/>
          <p:nvPr>
            <p:custDataLst>
              <p:tags r:id="rId11"/>
            </p:custDataLst>
          </p:nvPr>
        </p:nvSpPr>
        <p:spPr bwMode="auto">
          <a:xfrm>
            <a:off x="2032355" y="5431790"/>
            <a:ext cx="1489075"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30000"/>
              </a:lnSpc>
            </a:pPr>
            <a:r>
              <a:rPr lang="zh-CN" altLang="en-US" sz="1000" dirty="0">
                <a:solidFill>
                  <a:schemeClr val="tx1"/>
                </a:solidFill>
                <a:latin typeface="微软雅黑" panose="020B0503020204020204" pitchFamily="34" charset="-122"/>
                <a:ea typeface="微软雅黑" panose="020B0503020204020204" pitchFamily="34" charset="-122"/>
                <a:cs typeface="+mn-ea"/>
              </a:rPr>
              <a:t>長時間</a:t>
            </a:r>
            <a:r>
              <a:rPr lang="ja-JP" altLang="en-US" sz="1000" dirty="0">
                <a:solidFill>
                  <a:schemeClr val="tx1"/>
                </a:solidFill>
                <a:latin typeface="微软雅黑" panose="020B0503020204020204" pitchFamily="34" charset="-122"/>
                <a:ea typeface="微软雅黑" panose="020B0503020204020204" pitchFamily="34" charset="-122"/>
                <a:cs typeface="+mn-ea"/>
              </a:rPr>
              <a:t>の</a:t>
            </a:r>
            <a:r>
              <a:rPr lang="zh-CN" altLang="en-US" sz="1000" dirty="0">
                <a:solidFill>
                  <a:schemeClr val="tx1"/>
                </a:solidFill>
                <a:latin typeface="微软雅黑" panose="020B0503020204020204" pitchFamily="34" charset="-122"/>
                <a:ea typeface="微软雅黑" panose="020B0503020204020204" pitchFamily="34" charset="-122"/>
                <a:cs typeface="+mn-ea"/>
              </a:rPr>
              <a:t>無操作または</a:t>
            </a:r>
            <a:endParaRPr lang="zh-CN" altLang="en-US" sz="1000" dirty="0">
              <a:solidFill>
                <a:schemeClr val="tx1"/>
              </a:solidFill>
              <a:latin typeface="微软雅黑" panose="020B0503020204020204" pitchFamily="34" charset="-122"/>
              <a:ea typeface="微软雅黑" panose="020B0503020204020204" pitchFamily="34" charset="-122"/>
              <a:cs typeface="+mn-ea"/>
            </a:endParaRPr>
          </a:p>
          <a:p>
            <a:pPr algn="ctr">
              <a:lnSpc>
                <a:spcPct val="130000"/>
              </a:lnSpc>
            </a:pPr>
            <a:r>
              <a:rPr lang="zh-CN" altLang="en-US" sz="1000" dirty="0">
                <a:solidFill>
                  <a:schemeClr val="tx1"/>
                </a:solidFill>
                <a:latin typeface="微软雅黑" panose="020B0503020204020204" pitchFamily="34" charset="-122"/>
                <a:ea typeface="微软雅黑" panose="020B0503020204020204" pitchFamily="34" charset="-122"/>
                <a:cs typeface="+mn-ea"/>
              </a:rPr>
              <a:t>アイドル</a:t>
            </a:r>
            <a:r>
              <a:rPr lang="ja-JP" altLang="en-US" sz="1000" dirty="0">
                <a:solidFill>
                  <a:schemeClr val="tx1"/>
                </a:solidFill>
                <a:latin typeface="微软雅黑" panose="020B0503020204020204" pitchFamily="34" charset="-122"/>
                <a:ea typeface="微软雅黑" panose="020B0503020204020204" pitchFamily="34" charset="-122"/>
                <a:cs typeface="+mn-ea"/>
              </a:rPr>
              <a:t>状態でも</a:t>
            </a:r>
            <a:r>
              <a:rPr lang="zh-CN" altLang="en-US" sz="1000" dirty="0">
                <a:solidFill>
                  <a:schemeClr val="tx1"/>
                </a:solidFill>
                <a:latin typeface="微软雅黑" panose="020B0503020204020204" pitchFamily="34" charset="-122"/>
                <a:ea typeface="微软雅黑" panose="020B0503020204020204" pitchFamily="34" charset="-122"/>
                <a:cs typeface="+mn-ea"/>
              </a:rPr>
              <a:t>システム保護</a:t>
            </a:r>
            <a:r>
              <a:rPr lang="ja-JP" altLang="en-US" sz="1000" dirty="0">
                <a:solidFill>
                  <a:schemeClr val="tx1"/>
                </a:solidFill>
                <a:latin typeface="微软雅黑" panose="020B0503020204020204" pitchFamily="34" charset="-122"/>
                <a:ea typeface="微软雅黑" panose="020B0503020204020204" pitchFamily="34" charset="-122"/>
                <a:cs typeface="+mn-ea"/>
              </a:rPr>
              <a:t>を実現</a:t>
            </a:r>
            <a:endParaRPr lang="zh-CN" altLang="en-US" sz="1000" dirty="0">
              <a:solidFill>
                <a:schemeClr val="tx1"/>
              </a:solidFill>
              <a:latin typeface="微软雅黑" panose="020B0503020204020204" pitchFamily="34" charset="-122"/>
              <a:ea typeface="微软雅黑" panose="020B0503020204020204" pitchFamily="34" charset="-122"/>
              <a:cs typeface="+mn-ea"/>
            </a:endParaRPr>
          </a:p>
        </p:txBody>
      </p:sp>
      <p:sp>
        <p:nvSpPr>
          <p:cNvPr id="125" name="文本框 82"/>
          <p:cNvSpPr txBox="1"/>
          <p:nvPr>
            <p:custDataLst>
              <p:tags r:id="rId12"/>
            </p:custDataLst>
          </p:nvPr>
        </p:nvSpPr>
        <p:spPr bwMode="auto">
          <a:xfrm>
            <a:off x="1903730" y="4984115"/>
            <a:ext cx="196342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fontScale="875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r">
              <a:lnSpc>
                <a:spcPct val="120000"/>
              </a:lnSpc>
              <a:spcBef>
                <a:spcPct val="0"/>
              </a:spcBef>
            </a:pPr>
            <a:r>
              <a:rPr lang="zh-CN" altLang="en-US" sz="1400" b="1" spc="300" dirty="0">
                <a:solidFill>
                  <a:srgbClr val="FF0000"/>
                </a:solidFill>
                <a:latin typeface="微软雅黑" panose="020B0503020204020204" pitchFamily="34" charset="-122"/>
                <a:ea typeface="微软雅黑" panose="020B0503020204020204" pitchFamily="34" charset="-122"/>
              </a:rPr>
              <a:t>• 長いアイドル切断</a:t>
            </a:r>
            <a:endParaRPr lang="zh-CN" altLang="en-US" sz="1400" b="1" spc="300" dirty="0">
              <a:solidFill>
                <a:srgbClr val="FF0000"/>
              </a:solidFill>
              <a:latin typeface="微软雅黑" panose="020B0503020204020204" pitchFamily="34" charset="-122"/>
              <a:ea typeface="微软雅黑" panose="020B0503020204020204" pitchFamily="34" charset="-122"/>
            </a:endParaRPr>
          </a:p>
        </p:txBody>
      </p:sp>
      <p:sp>
        <p:nvSpPr>
          <p:cNvPr id="126" name="矩形 125"/>
          <p:cNvSpPr/>
          <p:nvPr>
            <p:custDataLst>
              <p:tags r:id="rId13"/>
            </p:custDataLst>
          </p:nvPr>
        </p:nvSpPr>
        <p:spPr bwMode="auto">
          <a:xfrm>
            <a:off x="4166113" y="5431790"/>
            <a:ext cx="129921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rmAutofit fontScale="975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20000"/>
              </a:lnSpc>
            </a:pPr>
            <a:r>
              <a:rPr lang="zh-CN" sz="1000" dirty="0">
                <a:latin typeface="微软雅黑" panose="020B0503020204020204" pitchFamily="34" charset="-122"/>
                <a:ea typeface="微软雅黑" panose="020B0503020204020204" pitchFamily="34" charset="-122"/>
              </a:rPr>
              <a:t>サーバーの自己</a:t>
            </a:r>
            <a:r>
              <a:rPr lang="ja-JP" altLang="en-US" sz="1000" dirty="0">
                <a:latin typeface="微软雅黑" panose="020B0503020204020204" pitchFamily="34" charset="-122"/>
                <a:ea typeface="微软雅黑" panose="020B0503020204020204" pitchFamily="34" charset="-122"/>
              </a:rPr>
              <a:t>防衛</a:t>
            </a:r>
            <a:r>
              <a:rPr lang="zh-CN" sz="1000" dirty="0">
                <a:latin typeface="微软雅黑" panose="020B0503020204020204" pitchFamily="34" charset="-122"/>
                <a:ea typeface="微软雅黑" panose="020B0503020204020204" pitchFamily="34" charset="-122"/>
              </a:rPr>
              <a:t>、</a:t>
            </a:r>
            <a:endParaRPr lang="zh-CN" sz="1000" dirty="0">
              <a:latin typeface="微软雅黑" panose="020B0503020204020204" pitchFamily="34" charset="-122"/>
              <a:ea typeface="微软雅黑" panose="020B0503020204020204" pitchFamily="34" charset="-122"/>
            </a:endParaRPr>
          </a:p>
          <a:p>
            <a:pPr algn="ctr">
              <a:lnSpc>
                <a:spcPct val="120000"/>
              </a:lnSpc>
            </a:pPr>
            <a:r>
              <a:rPr lang="ja-JP" altLang="zh-CN" sz="1000" dirty="0">
                <a:latin typeface="微软雅黑" panose="020B0503020204020204" pitchFamily="34" charset="-122"/>
                <a:ea typeface="微软雅黑" panose="020B0503020204020204" pitchFamily="34" charset="-122"/>
              </a:rPr>
              <a:t>悪質</a:t>
            </a:r>
            <a:r>
              <a:rPr lang="ja-JP" altLang="en-US" sz="1000" dirty="0">
                <a:latin typeface="微软雅黑" panose="020B0503020204020204" pitchFamily="34" charset="-122"/>
                <a:ea typeface="微软雅黑" panose="020B0503020204020204" pitchFamily="34" charset="-122"/>
              </a:rPr>
              <a:t>な</a:t>
            </a:r>
            <a:r>
              <a:rPr lang="zh-CN" sz="1000" dirty="0">
                <a:latin typeface="微软雅黑" panose="020B0503020204020204" pitchFamily="34" charset="-122"/>
                <a:ea typeface="微软雅黑" panose="020B0503020204020204" pitchFamily="34" charset="-122"/>
              </a:rPr>
              <a:t>攻撃を</a:t>
            </a:r>
            <a:r>
              <a:rPr lang="ja-JP" altLang="en-US" sz="1000" dirty="0">
                <a:latin typeface="微软雅黑" panose="020B0503020204020204" pitchFamily="34" charset="-122"/>
                <a:ea typeface="微软雅黑" panose="020B0503020204020204" pitchFamily="34" charset="-122"/>
              </a:rPr>
              <a:t>防御</a:t>
            </a:r>
            <a:endParaRPr lang="zh-CN" sz="1000" dirty="0">
              <a:latin typeface="微软雅黑" panose="020B0503020204020204" pitchFamily="34" charset="-122"/>
              <a:ea typeface="微软雅黑" panose="020B0503020204020204" pitchFamily="34" charset="-122"/>
            </a:endParaRPr>
          </a:p>
        </p:txBody>
      </p:sp>
      <p:sp>
        <p:nvSpPr>
          <p:cNvPr id="127" name="文本框 85"/>
          <p:cNvSpPr txBox="1"/>
          <p:nvPr>
            <p:custDataLst>
              <p:tags r:id="rId14"/>
            </p:custDataLst>
          </p:nvPr>
        </p:nvSpPr>
        <p:spPr bwMode="auto">
          <a:xfrm>
            <a:off x="3964818" y="4984115"/>
            <a:ext cx="17018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fontScale="87500" lnSpcReduction="100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20000"/>
              </a:lnSpc>
              <a:spcBef>
                <a:spcPct val="0"/>
              </a:spcBef>
            </a:pPr>
            <a:r>
              <a:rPr lang="zh-CN" altLang="en-US" sz="1400" b="1" spc="300" dirty="0">
                <a:solidFill>
                  <a:srgbClr val="FF0000"/>
                </a:solidFill>
                <a:latin typeface="微软雅黑" panose="020B0503020204020204" pitchFamily="34" charset="-122"/>
                <a:ea typeface="微软雅黑" panose="020B0503020204020204" pitchFamily="34" charset="-122"/>
              </a:rPr>
              <a:t>• </a:t>
            </a:r>
            <a:r>
              <a:rPr sz="1400" b="1" spc="300" dirty="0">
                <a:solidFill>
                  <a:srgbClr val="FF0000"/>
                </a:solidFill>
                <a:latin typeface="微软雅黑" panose="020B0503020204020204" pitchFamily="34" charset="-122"/>
                <a:ea typeface="微软雅黑" panose="020B0503020204020204" pitchFamily="34" charset="-122"/>
              </a:rPr>
              <a:t>Dos攻撃を防ぐ</a:t>
            </a:r>
            <a:endParaRPr sz="1400" b="1" spc="300" dirty="0">
              <a:solidFill>
                <a:srgbClr val="FF0000"/>
              </a:solidFill>
              <a:latin typeface="微软雅黑" panose="020B0503020204020204" pitchFamily="34" charset="-122"/>
              <a:ea typeface="微软雅黑" panose="020B0503020204020204" pitchFamily="34" charset="-122"/>
            </a:endParaRPr>
          </a:p>
        </p:txBody>
      </p:sp>
      <p:sp>
        <p:nvSpPr>
          <p:cNvPr id="128" name="矩形 127"/>
          <p:cNvSpPr/>
          <p:nvPr>
            <p:custDataLst>
              <p:tags r:id="rId15"/>
            </p:custDataLst>
          </p:nvPr>
        </p:nvSpPr>
        <p:spPr bwMode="auto">
          <a:xfrm>
            <a:off x="2238375" y="2976880"/>
            <a:ext cx="128333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rmAutofit fontScale="80000" lnSpcReduction="100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20000"/>
              </a:lnSpc>
            </a:pPr>
            <a:r>
              <a:rPr lang="zh-CN" altLang="en-US" sz="1000" spc="150" dirty="0">
                <a:solidFill>
                  <a:schemeClr val="tx1"/>
                </a:solidFill>
                <a:latin typeface="微软雅黑" panose="020B0503020204020204" pitchFamily="34" charset="-122"/>
                <a:ea typeface="微软雅黑" panose="020B0503020204020204" pitchFamily="34" charset="-122"/>
              </a:rPr>
              <a:t>ユーザー権限の確認</a:t>
            </a:r>
            <a:endParaRPr lang="zh-CN" altLang="en-US" sz="1000" spc="150" dirty="0">
              <a:solidFill>
                <a:schemeClr val="tx1"/>
              </a:solidFill>
              <a:latin typeface="微软雅黑" panose="020B0503020204020204" pitchFamily="34" charset="-122"/>
              <a:ea typeface="微软雅黑" panose="020B0503020204020204" pitchFamily="34" charset="-122"/>
            </a:endParaRPr>
          </a:p>
        </p:txBody>
      </p:sp>
      <p:sp>
        <p:nvSpPr>
          <p:cNvPr id="129" name="文本框 88"/>
          <p:cNvSpPr txBox="1"/>
          <p:nvPr>
            <p:custDataLst>
              <p:tags r:id="rId16"/>
            </p:custDataLst>
          </p:nvPr>
        </p:nvSpPr>
        <p:spPr bwMode="auto">
          <a:xfrm>
            <a:off x="2051050" y="2456180"/>
            <a:ext cx="172021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fontScale="87500" lnSpcReduction="100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zh-CN" altLang="en-US" sz="1400" b="1" spc="300" dirty="0">
                <a:solidFill>
                  <a:srgbClr val="FF0000"/>
                </a:solidFill>
                <a:latin typeface="微软雅黑" panose="020B0503020204020204" pitchFamily="34" charset="-122"/>
                <a:ea typeface="微软雅黑" panose="020B0503020204020204" pitchFamily="34" charset="-122"/>
              </a:rPr>
              <a:t>• ユーザーの</a:t>
            </a:r>
            <a:endParaRPr lang="zh-CN" altLang="en-US" sz="1400" b="1" spc="300" dirty="0">
              <a:solidFill>
                <a:srgbClr val="FF0000"/>
              </a:solidFill>
              <a:latin typeface="微软雅黑" panose="020B0503020204020204" pitchFamily="34" charset="-122"/>
              <a:ea typeface="微软雅黑" panose="020B0503020204020204" pitchFamily="34" charset="-122"/>
            </a:endParaRPr>
          </a:p>
          <a:p>
            <a:pPr>
              <a:lnSpc>
                <a:spcPct val="120000"/>
              </a:lnSpc>
              <a:spcBef>
                <a:spcPct val="0"/>
              </a:spcBef>
            </a:pPr>
            <a:r>
              <a:rPr lang="ja-JP" altLang="zh-CN" sz="1400" b="1" spc="300" dirty="0">
                <a:solidFill>
                  <a:srgbClr val="FF0000"/>
                </a:solidFill>
                <a:latin typeface="微软雅黑" panose="020B0503020204020204" pitchFamily="34" charset="-122"/>
                <a:ea typeface="微软雅黑" panose="020B0503020204020204" pitchFamily="34" charset="-122"/>
              </a:rPr>
              <a:t>　</a:t>
            </a:r>
            <a:r>
              <a:rPr lang="zh-CN" altLang="en-US" sz="1400" b="1" spc="300" dirty="0">
                <a:solidFill>
                  <a:srgbClr val="FF0000"/>
                </a:solidFill>
                <a:latin typeface="微软雅黑" panose="020B0503020204020204" pitchFamily="34" charset="-122"/>
                <a:ea typeface="微软雅黑" panose="020B0503020204020204" pitchFamily="34" charset="-122"/>
                <a:sym typeface="+mn-ea"/>
              </a:rPr>
              <a:t>セキュリティ</a:t>
            </a:r>
            <a:endParaRPr lang="zh-CN" altLang="en-US" sz="1400" b="1" spc="300" dirty="0">
              <a:solidFill>
                <a:srgbClr val="FF0000"/>
              </a:solidFill>
              <a:latin typeface="微软雅黑" panose="020B0503020204020204" pitchFamily="34" charset="-122"/>
              <a:ea typeface="微软雅黑" panose="020B0503020204020204" pitchFamily="34" charset="-122"/>
            </a:endParaRPr>
          </a:p>
        </p:txBody>
      </p:sp>
      <p:sp>
        <p:nvSpPr>
          <p:cNvPr id="130" name="矩形 129"/>
          <p:cNvSpPr/>
          <p:nvPr>
            <p:custDataLst>
              <p:tags r:id="rId17"/>
            </p:custDataLst>
          </p:nvPr>
        </p:nvSpPr>
        <p:spPr bwMode="auto">
          <a:xfrm>
            <a:off x="8283575" y="2976880"/>
            <a:ext cx="1532255" cy="4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rmAutofit fontScale="900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pPr>
            <a:r>
              <a:rPr lang="ja-JP" altLang="zh-CN" sz="1000" dirty="0">
                <a:solidFill>
                  <a:schemeClr val="tx1"/>
                </a:solidFill>
                <a:latin typeface="微软雅黑" panose="020B0503020204020204" pitchFamily="34" charset="-122"/>
                <a:ea typeface="微软雅黑" panose="020B0503020204020204" pitchFamily="34" charset="-122"/>
                <a:cs typeface="+mn-ea"/>
              </a:rPr>
              <a:t>メッセージ</a:t>
            </a:r>
            <a:r>
              <a:rPr lang="zh-CN" altLang="en-US" sz="1000" dirty="0">
                <a:solidFill>
                  <a:schemeClr val="tx1"/>
                </a:solidFill>
                <a:latin typeface="微软雅黑" panose="020B0503020204020204" pitchFamily="34" charset="-122"/>
                <a:ea typeface="微软雅黑" panose="020B0503020204020204" pitchFamily="34" charset="-122"/>
                <a:cs typeface="+mn-ea"/>
              </a:rPr>
              <a:t>の傍受によるシステム</a:t>
            </a:r>
            <a:r>
              <a:rPr lang="ja-JP" altLang="en-US" sz="1000" dirty="0">
                <a:solidFill>
                  <a:schemeClr val="tx1"/>
                </a:solidFill>
                <a:latin typeface="微软雅黑" panose="020B0503020204020204" pitchFamily="34" charset="-122"/>
                <a:ea typeface="微软雅黑" panose="020B0503020204020204" pitchFamily="34" charset="-122"/>
                <a:cs typeface="+mn-ea"/>
              </a:rPr>
              <a:t>へ</a:t>
            </a:r>
            <a:r>
              <a:rPr lang="zh-CN" altLang="en-US" sz="1000" dirty="0">
                <a:solidFill>
                  <a:schemeClr val="tx1"/>
                </a:solidFill>
                <a:latin typeface="微软雅黑" panose="020B0503020204020204" pitchFamily="34" charset="-122"/>
                <a:ea typeface="微软雅黑" panose="020B0503020204020204" pitchFamily="34" charset="-122"/>
                <a:cs typeface="+mn-ea"/>
              </a:rPr>
              <a:t>の攻撃を</a:t>
            </a:r>
            <a:r>
              <a:rPr lang="ja-JP" altLang="en-US" sz="1000" dirty="0">
                <a:solidFill>
                  <a:schemeClr val="tx1"/>
                </a:solidFill>
                <a:latin typeface="微软雅黑" panose="020B0503020204020204" pitchFamily="34" charset="-122"/>
                <a:ea typeface="微软雅黑" panose="020B0503020204020204" pitchFamily="34" charset="-122"/>
                <a:cs typeface="+mn-ea"/>
              </a:rPr>
              <a:t>防御</a:t>
            </a:r>
            <a:endParaRPr lang="zh-CN" altLang="en-US" sz="1000" dirty="0">
              <a:solidFill>
                <a:schemeClr val="tx1"/>
              </a:solidFill>
              <a:latin typeface="微软雅黑" panose="020B0503020204020204" pitchFamily="34" charset="-122"/>
              <a:ea typeface="微软雅黑" panose="020B0503020204020204" pitchFamily="34" charset="-122"/>
              <a:cs typeface="+mn-ea"/>
            </a:endParaRPr>
          </a:p>
        </p:txBody>
      </p:sp>
      <p:sp>
        <p:nvSpPr>
          <p:cNvPr id="131" name="文本框 91"/>
          <p:cNvSpPr txBox="1"/>
          <p:nvPr>
            <p:custDataLst>
              <p:tags r:id="rId18"/>
            </p:custDataLst>
          </p:nvPr>
        </p:nvSpPr>
        <p:spPr bwMode="auto">
          <a:xfrm>
            <a:off x="8097520" y="2456180"/>
            <a:ext cx="17335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fontScale="87500" lnSpcReduction="100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zh-CN" altLang="en-US" sz="1400" b="1" spc="300" dirty="0">
                <a:solidFill>
                  <a:srgbClr val="FF0000"/>
                </a:solidFill>
                <a:latin typeface="微软雅黑" panose="020B0503020204020204" pitchFamily="34" charset="-122"/>
                <a:ea typeface="微软雅黑" panose="020B0503020204020204" pitchFamily="34" charset="-122"/>
                <a:sym typeface="+mn-lt"/>
              </a:rPr>
              <a:t>• メッセージの</a:t>
            </a:r>
            <a:endParaRPr lang="zh-CN" altLang="en-US" sz="1400" b="1" spc="300" dirty="0">
              <a:solidFill>
                <a:srgbClr val="FF0000"/>
              </a:solidFill>
              <a:latin typeface="微软雅黑" panose="020B0503020204020204" pitchFamily="34" charset="-122"/>
              <a:ea typeface="微软雅黑" panose="020B0503020204020204" pitchFamily="34" charset="-122"/>
              <a:sym typeface="+mn-lt"/>
            </a:endParaRPr>
          </a:p>
          <a:p>
            <a:pPr>
              <a:lnSpc>
                <a:spcPct val="120000"/>
              </a:lnSpc>
              <a:spcBef>
                <a:spcPct val="0"/>
              </a:spcBef>
            </a:pPr>
            <a:r>
              <a:rPr lang="ja-JP" altLang="zh-CN" sz="1400" b="1" spc="300" dirty="0">
                <a:solidFill>
                  <a:srgbClr val="FF0000"/>
                </a:solidFill>
                <a:latin typeface="微软雅黑" panose="020B0503020204020204" pitchFamily="34" charset="-122"/>
                <a:ea typeface="微软雅黑" panose="020B0503020204020204" pitchFamily="34" charset="-122"/>
                <a:sym typeface="+mn-lt"/>
              </a:rPr>
              <a:t>　</a:t>
            </a:r>
            <a:r>
              <a:rPr lang="zh-CN" altLang="en-US" sz="1400" b="1" spc="300" dirty="0">
                <a:solidFill>
                  <a:srgbClr val="FF0000"/>
                </a:solidFill>
                <a:latin typeface="微软雅黑" panose="020B0503020204020204" pitchFamily="34" charset="-122"/>
                <a:ea typeface="微软雅黑" panose="020B0503020204020204" pitchFamily="34" charset="-122"/>
                <a:sym typeface="+mn-lt"/>
              </a:rPr>
              <a:t>リプレイ防止</a:t>
            </a:r>
            <a:endParaRPr lang="zh-CN" altLang="en-US" sz="1400" b="1" spc="300" dirty="0">
              <a:solidFill>
                <a:srgbClr val="FF0000"/>
              </a:solidFill>
              <a:latin typeface="微软雅黑" panose="020B0503020204020204" pitchFamily="34" charset="-122"/>
              <a:ea typeface="微软雅黑" panose="020B0503020204020204" pitchFamily="34" charset="-122"/>
              <a:sym typeface="+mn-lt"/>
            </a:endParaRPr>
          </a:p>
        </p:txBody>
      </p:sp>
      <p:sp>
        <p:nvSpPr>
          <p:cNvPr id="132" name="矩形 131"/>
          <p:cNvSpPr/>
          <p:nvPr>
            <p:custDataLst>
              <p:tags r:id="rId19"/>
            </p:custDataLst>
          </p:nvPr>
        </p:nvSpPr>
        <p:spPr bwMode="auto">
          <a:xfrm>
            <a:off x="6224270" y="2976880"/>
            <a:ext cx="1317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rmAutofit fontScale="875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pPr>
            <a:r>
              <a:rPr lang="zh-CN" altLang="en-US" sz="1000" dirty="0">
                <a:solidFill>
                  <a:schemeClr val="tx1"/>
                </a:solidFill>
                <a:latin typeface="微软雅黑" panose="020B0503020204020204" pitchFamily="34" charset="-122"/>
                <a:ea typeface="微软雅黑" panose="020B0503020204020204" pitchFamily="34" charset="-122"/>
                <a:cs typeface="+mn-ea"/>
                <a:sym typeface="+mn-lt"/>
              </a:rPr>
              <a:t>データ通信、イベント通信中の暗号化</a:t>
            </a:r>
            <a:endParaRPr lang="zh-CN" altLang="en-US" sz="10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33" name="文本框 94"/>
          <p:cNvSpPr txBox="1"/>
          <p:nvPr>
            <p:custDataLst>
              <p:tags r:id="rId20"/>
            </p:custDataLst>
          </p:nvPr>
        </p:nvSpPr>
        <p:spPr bwMode="auto">
          <a:xfrm>
            <a:off x="6107430" y="2456180"/>
            <a:ext cx="143383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fontScale="900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zh-CN" altLang="en-US" sz="1400" b="1" spc="300" dirty="0">
                <a:solidFill>
                  <a:srgbClr val="FF0000"/>
                </a:solidFill>
                <a:latin typeface="微软雅黑" panose="020B0503020204020204" pitchFamily="34" charset="-122"/>
                <a:ea typeface="微软雅黑" panose="020B0503020204020204" pitchFamily="34" charset="-122"/>
              </a:rPr>
              <a:t>• 通信暗号化</a:t>
            </a:r>
            <a:endParaRPr lang="zh-CN" altLang="en-US" sz="1400" b="1" spc="300" dirty="0">
              <a:solidFill>
                <a:srgbClr val="FF0000"/>
              </a:solidFill>
              <a:latin typeface="微软雅黑" panose="020B0503020204020204" pitchFamily="34" charset="-122"/>
              <a:ea typeface="微软雅黑" panose="020B0503020204020204" pitchFamily="34" charset="-122"/>
            </a:endParaRPr>
          </a:p>
        </p:txBody>
      </p:sp>
      <p:sp>
        <p:nvSpPr>
          <p:cNvPr id="134" name="矩形 133"/>
          <p:cNvSpPr/>
          <p:nvPr>
            <p:custDataLst>
              <p:tags r:id="rId21"/>
            </p:custDataLst>
          </p:nvPr>
        </p:nvSpPr>
        <p:spPr bwMode="auto">
          <a:xfrm>
            <a:off x="4215765" y="2976880"/>
            <a:ext cx="1450975"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rmAutofit fontScale="875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pPr>
            <a:r>
              <a:rPr lang="zh-CN" altLang="en-US" sz="1000" dirty="0">
                <a:solidFill>
                  <a:schemeClr val="tx1"/>
                </a:solidFill>
                <a:latin typeface="微软雅黑" panose="020B0503020204020204" pitchFamily="34" charset="-122"/>
                <a:ea typeface="微软雅黑" panose="020B0503020204020204" pitchFamily="34" charset="-122"/>
                <a:cs typeface="+mn-ea"/>
                <a:sym typeface="+mn-lt"/>
              </a:rPr>
              <a:t>身元と権限の確認</a:t>
            </a:r>
            <a:endParaRPr lang="zh-CN" altLang="en-US" sz="1000" dirty="0">
              <a:solidFill>
                <a:schemeClr val="tx1"/>
              </a:solidFill>
              <a:latin typeface="微软雅黑" panose="020B0503020204020204" pitchFamily="34" charset="-122"/>
              <a:ea typeface="微软雅黑" panose="020B0503020204020204" pitchFamily="34" charset="-122"/>
              <a:cs typeface="+mn-ea"/>
              <a:sym typeface="+mn-lt"/>
            </a:endParaRPr>
          </a:p>
          <a:p>
            <a:pPr>
              <a:lnSpc>
                <a:spcPct val="120000"/>
              </a:lnSpc>
            </a:pPr>
            <a:r>
              <a:rPr lang="zh-CN" altLang="en-US" sz="1000" dirty="0">
                <a:solidFill>
                  <a:schemeClr val="tx1"/>
                </a:solidFill>
                <a:latin typeface="微软雅黑" panose="020B0503020204020204" pitchFamily="34" charset="-122"/>
                <a:ea typeface="微软雅黑" panose="020B0503020204020204" pitchFamily="34" charset="-122"/>
                <a:cs typeface="+mn-ea"/>
                <a:sym typeface="+mn-lt"/>
              </a:rPr>
              <a:t>セッションのセキュリティを確保する</a:t>
            </a:r>
            <a:endParaRPr lang="zh-CN" altLang="en-US" sz="1000" dirty="0">
              <a:solidFill>
                <a:schemeClr val="tx1"/>
              </a:solidFill>
              <a:latin typeface="微软雅黑" panose="020B0503020204020204" pitchFamily="34" charset="-122"/>
              <a:ea typeface="微软雅黑" panose="020B0503020204020204" pitchFamily="34" charset="-122"/>
              <a:cs typeface="+mn-ea"/>
              <a:sym typeface="+mn-lt"/>
            </a:endParaRPr>
          </a:p>
        </p:txBody>
      </p:sp>
      <p:sp>
        <p:nvSpPr>
          <p:cNvPr id="135" name="文本框 97"/>
          <p:cNvSpPr txBox="1"/>
          <p:nvPr>
            <p:custDataLst>
              <p:tags r:id="rId22"/>
            </p:custDataLst>
          </p:nvPr>
        </p:nvSpPr>
        <p:spPr bwMode="auto">
          <a:xfrm>
            <a:off x="3997325" y="2456180"/>
            <a:ext cx="166941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fontScale="87500" lnSpcReduction="100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zh-CN" altLang="en-US" sz="1400" b="1" spc="300" dirty="0">
                <a:solidFill>
                  <a:srgbClr val="FF0000"/>
                </a:solidFill>
                <a:latin typeface="微软雅黑" panose="020B0503020204020204" pitchFamily="34" charset="-122"/>
                <a:ea typeface="微软雅黑" panose="020B0503020204020204" pitchFamily="34" charset="-122"/>
              </a:rPr>
              <a:t>• セッションの</a:t>
            </a:r>
            <a:endParaRPr lang="zh-CN" altLang="en-US" sz="1400" b="1" spc="300" dirty="0">
              <a:solidFill>
                <a:srgbClr val="FF0000"/>
              </a:solidFill>
              <a:latin typeface="微软雅黑" panose="020B0503020204020204" pitchFamily="34" charset="-122"/>
              <a:ea typeface="微软雅黑" panose="020B0503020204020204" pitchFamily="34" charset="-122"/>
            </a:endParaRPr>
          </a:p>
          <a:p>
            <a:pPr>
              <a:lnSpc>
                <a:spcPct val="120000"/>
              </a:lnSpc>
              <a:spcBef>
                <a:spcPct val="0"/>
              </a:spcBef>
            </a:pPr>
            <a:r>
              <a:rPr lang="ja-JP" altLang="zh-CN" sz="1400" b="1" spc="300" dirty="0">
                <a:solidFill>
                  <a:srgbClr val="FF0000"/>
                </a:solidFill>
                <a:latin typeface="微软雅黑" panose="020B0503020204020204" pitchFamily="34" charset="-122"/>
                <a:ea typeface="微软雅黑" panose="020B0503020204020204" pitchFamily="34" charset="-122"/>
              </a:rPr>
              <a:t>　</a:t>
            </a:r>
            <a:r>
              <a:rPr lang="zh-CN" altLang="en-US" sz="1400" b="1" spc="300" dirty="0">
                <a:solidFill>
                  <a:srgbClr val="FF0000"/>
                </a:solidFill>
                <a:latin typeface="微软雅黑" panose="020B0503020204020204" pitchFamily="34" charset="-122"/>
                <a:ea typeface="微软雅黑" panose="020B0503020204020204" pitchFamily="34" charset="-122"/>
              </a:rPr>
              <a:t>セキュリティ</a:t>
            </a:r>
            <a:endParaRPr lang="zh-CN" altLang="en-US" sz="1400" b="1" spc="300" dirty="0">
              <a:solidFill>
                <a:srgbClr val="FF0000"/>
              </a:solidFill>
              <a:latin typeface="微软雅黑" panose="020B0503020204020204" pitchFamily="34" charset="-122"/>
              <a:ea typeface="微软雅黑" panose="020B0503020204020204" pitchFamily="34" charset="-122"/>
            </a:endParaRPr>
          </a:p>
        </p:txBody>
      </p:sp>
      <p:sp>
        <p:nvSpPr>
          <p:cNvPr id="136" name="矩形 135"/>
          <p:cNvSpPr/>
          <p:nvPr>
            <p:custDataLst>
              <p:tags r:id="rId23"/>
            </p:custDataLst>
          </p:nvPr>
        </p:nvSpPr>
        <p:spPr bwMode="auto">
          <a:xfrm>
            <a:off x="6080125" y="5431790"/>
            <a:ext cx="1821180" cy="53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30000"/>
              </a:lnSpc>
            </a:pPr>
            <a:r>
              <a:rPr lang="zh-CN" altLang="en-US" sz="1000" dirty="0">
                <a:solidFill>
                  <a:schemeClr val="tx1"/>
                </a:solidFill>
                <a:latin typeface="微软雅黑" panose="020B0503020204020204" pitchFamily="34" charset="-122"/>
                <a:ea typeface="微软雅黑" panose="020B0503020204020204" pitchFamily="34" charset="-122"/>
                <a:cs typeface="+mn-ea"/>
              </a:rPr>
              <a:t>ログイン、操作ログ</a:t>
            </a:r>
            <a:r>
              <a:rPr lang="ja-JP" altLang="en-US" sz="1000" dirty="0">
                <a:solidFill>
                  <a:schemeClr val="tx1"/>
                </a:solidFill>
                <a:latin typeface="微软雅黑" panose="020B0503020204020204" pitchFamily="34" charset="-122"/>
                <a:ea typeface="微软雅黑" panose="020B0503020204020204" pitchFamily="34" charset="-122"/>
                <a:cs typeface="+mn-ea"/>
              </a:rPr>
              <a:t>の</a:t>
            </a:r>
            <a:r>
              <a:rPr lang="zh-CN" altLang="en-US" sz="1000" dirty="0">
                <a:solidFill>
                  <a:schemeClr val="tx1"/>
                </a:solidFill>
                <a:latin typeface="微软雅黑" panose="020B0503020204020204" pitchFamily="34" charset="-122"/>
                <a:ea typeface="微软雅黑" panose="020B0503020204020204" pitchFamily="34" charset="-122"/>
                <a:cs typeface="+mn-ea"/>
              </a:rPr>
              <a:t>監査を提供し、トレースが簡単</a:t>
            </a:r>
            <a:endParaRPr lang="zh-CN" altLang="en-US" sz="1000" dirty="0">
              <a:solidFill>
                <a:schemeClr val="tx1"/>
              </a:solidFill>
              <a:latin typeface="微软雅黑" panose="020B0503020204020204" pitchFamily="34" charset="-122"/>
              <a:ea typeface="微软雅黑" panose="020B0503020204020204" pitchFamily="34" charset="-122"/>
              <a:cs typeface="+mn-ea"/>
            </a:endParaRPr>
          </a:p>
        </p:txBody>
      </p:sp>
      <p:sp>
        <p:nvSpPr>
          <p:cNvPr id="137" name="文本框 82"/>
          <p:cNvSpPr txBox="1"/>
          <p:nvPr>
            <p:custDataLst>
              <p:tags r:id="rId24"/>
            </p:custDataLst>
          </p:nvPr>
        </p:nvSpPr>
        <p:spPr bwMode="auto">
          <a:xfrm>
            <a:off x="5855335" y="4984115"/>
            <a:ext cx="193802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r">
              <a:lnSpc>
                <a:spcPct val="120000"/>
              </a:lnSpc>
              <a:spcBef>
                <a:spcPct val="0"/>
              </a:spcBef>
            </a:pPr>
            <a:r>
              <a:rPr lang="zh-CN" altLang="en-US" sz="1400" b="1" spc="300" dirty="0">
                <a:solidFill>
                  <a:srgbClr val="FF0000"/>
                </a:solidFill>
                <a:latin typeface="微软雅黑" panose="020B0503020204020204" pitchFamily="34" charset="-122"/>
                <a:ea typeface="微软雅黑" panose="020B0503020204020204" pitchFamily="34" charset="-122"/>
              </a:rPr>
              <a:t>• 操作ログと監査</a:t>
            </a:r>
            <a:endParaRPr lang="zh-CN" altLang="en-US" sz="1400" b="1" spc="300" dirty="0">
              <a:solidFill>
                <a:srgbClr val="FF0000"/>
              </a:solidFill>
              <a:latin typeface="微软雅黑" panose="020B0503020204020204" pitchFamily="34" charset="-122"/>
              <a:ea typeface="微软雅黑" panose="020B0503020204020204" pitchFamily="34" charset="-122"/>
            </a:endParaRPr>
          </a:p>
        </p:txBody>
      </p:sp>
      <p:sp>
        <p:nvSpPr>
          <p:cNvPr id="138" name="矩形 137"/>
          <p:cNvSpPr/>
          <p:nvPr>
            <p:custDataLst>
              <p:tags r:id="rId25"/>
            </p:custDataLst>
          </p:nvPr>
        </p:nvSpPr>
        <p:spPr bwMode="auto">
          <a:xfrm>
            <a:off x="8314690" y="5431790"/>
            <a:ext cx="196469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0" rIns="91440" bIns="45720" anchor="t" anchorCtr="0">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20000"/>
              </a:lnSpc>
            </a:pPr>
            <a:r>
              <a:rPr lang="zh-CN" sz="1000" dirty="0">
                <a:latin typeface="微软雅黑" panose="020B0503020204020204" pitchFamily="34" charset="-122"/>
                <a:ea typeface="微软雅黑" panose="020B0503020204020204" pitchFamily="34" charset="-122"/>
              </a:rPr>
              <a:t>サーバーの冗長性、システム障害時間の短縮</a:t>
            </a:r>
            <a:endParaRPr lang="zh-CN" sz="1000" dirty="0">
              <a:latin typeface="微软雅黑" panose="020B0503020204020204" pitchFamily="34" charset="-122"/>
              <a:ea typeface="微软雅黑" panose="020B0503020204020204" pitchFamily="34" charset="-122"/>
            </a:endParaRPr>
          </a:p>
        </p:txBody>
      </p:sp>
      <p:sp>
        <p:nvSpPr>
          <p:cNvPr id="139" name="文本框 85"/>
          <p:cNvSpPr txBox="1"/>
          <p:nvPr>
            <p:custDataLst>
              <p:tags r:id="rId26"/>
            </p:custDataLst>
          </p:nvPr>
        </p:nvSpPr>
        <p:spPr bwMode="auto">
          <a:xfrm>
            <a:off x="8113395" y="4984115"/>
            <a:ext cx="190627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0" anchor="ctr" anchorCtr="0">
            <a:normAutofit fontScale="87500"/>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a:lnSpc>
                <a:spcPct val="120000"/>
              </a:lnSpc>
              <a:spcBef>
                <a:spcPct val="0"/>
              </a:spcBef>
            </a:pPr>
            <a:r>
              <a:rPr lang="zh-CN" altLang="en-US" sz="1400" b="1" spc="300" dirty="0">
                <a:solidFill>
                  <a:srgbClr val="FF0000"/>
                </a:solidFill>
                <a:latin typeface="微软雅黑" panose="020B0503020204020204" pitchFamily="34" charset="-122"/>
                <a:ea typeface="微软雅黑" panose="020B0503020204020204" pitchFamily="34" charset="-122"/>
              </a:rPr>
              <a:t>• 冗長性（高可用性）</a:t>
            </a:r>
            <a:endParaRPr lang="zh-CN" altLang="en-US" sz="1400" b="1" spc="3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0"/>
      <p:bldP spid="126" grpId="0"/>
      <p:bldP spid="127" grpId="0"/>
      <p:bldP spid="128" grpId="0"/>
      <p:bldP spid="129" grpId="0"/>
      <p:bldP spid="130" grpId="0"/>
      <p:bldP spid="131" grpId="0"/>
      <p:bldP spid="132" grpId="0"/>
      <p:bldP spid="133" grpId="0"/>
      <p:bldP spid="134" grpId="0"/>
      <p:bldP spid="135" grpId="0"/>
      <p:bldP spid="136" grpId="0"/>
      <p:bldP spid="137" grpId="0"/>
      <p:bldP spid="138" grpId="0"/>
      <p:bldP spid="13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矩形 39"/>
          <p:cNvSpPr/>
          <p:nvPr/>
        </p:nvSpPr>
        <p:spPr>
          <a:xfrm>
            <a:off x="2003425" y="-859155"/>
            <a:ext cx="8185785" cy="8794115"/>
          </a:xfrm>
          <a:prstGeom prst="rect">
            <a:avLst/>
          </a:prstGeom>
          <a:blipFill rotWithShape="1">
            <a:blip r:embed="rId1">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18795" y="6209665"/>
            <a:ext cx="11184890" cy="307340"/>
            <a:chOff x="817" y="9779"/>
            <a:chExt cx="17614" cy="484"/>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 name="直接连接符 8"/>
            <p:cNvCxnSpPr/>
            <p:nvPr/>
          </p:nvCxnSpPr>
          <p:spPr>
            <a:xfrm>
              <a:off x="817" y="10263"/>
              <a:ext cx="17486"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033"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grpSp>
      <p:grpSp>
        <p:nvGrpSpPr>
          <p:cNvPr id="30" name="组合 29"/>
          <p:cNvGrpSpPr/>
          <p:nvPr>
            <p:custDataLst>
              <p:tags r:id="rId3"/>
            </p:custDataLst>
          </p:nvPr>
        </p:nvGrpSpPr>
        <p:grpSpPr>
          <a:xfrm>
            <a:off x="5582920" y="2264410"/>
            <a:ext cx="1026160" cy="1026160"/>
            <a:chOff x="2870" y="3715"/>
            <a:chExt cx="1616" cy="1616"/>
          </a:xfrm>
          <a:effectLst>
            <a:outerShdw blurRad="50800" dist="38100" dir="5400000" algn="t" rotWithShape="0">
              <a:srgbClr val="FF0000">
                <a:alpha val="40000"/>
              </a:srgbClr>
            </a:outerShdw>
          </a:effectLst>
        </p:grpSpPr>
        <p:sp>
          <p:nvSpPr>
            <p:cNvPr id="31" name="矩形 30"/>
            <p:cNvSpPr/>
            <p:nvPr>
              <p:custDataLst>
                <p:tags r:id="rId4"/>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custDataLst>
                <p:tags r:id="rId5"/>
              </p:custDataLst>
            </p:nvPr>
          </p:nvSpPr>
          <p:spPr>
            <a:xfrm>
              <a:off x="2870" y="3715"/>
              <a:ext cx="1616" cy="1616"/>
            </a:xfrm>
            <a:prstGeom prst="rect">
              <a:avLst/>
            </a:prstGeom>
            <a:solidFill>
              <a:srgbClr val="FF0000"/>
            </a:solidFill>
          </p:spPr>
          <p:txBody>
            <a:bodyPr wrap="square" rtlCol="0" anchor="ctr" anchorCtr="0">
              <a:normAutofit/>
            </a:bodyPr>
            <a:lstStyle/>
            <a:p>
              <a:pPr algn="ctr"/>
              <a:r>
                <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04</a:t>
              </a:r>
              <a:endPar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33" name="文本占位符 3"/>
          <p:cNvSpPr>
            <a:spLocks noGrp="1"/>
          </p:cNvSpPr>
          <p:nvPr>
            <p:custDataLst>
              <p:tags r:id="rId6"/>
            </p:custDataLst>
          </p:nvPr>
        </p:nvSpPr>
        <p:spPr>
          <a:xfrm>
            <a:off x="5376985" y="3571875"/>
            <a:ext cx="3163130" cy="506730"/>
          </a:xfrm>
          <a:prstGeom prst="rect">
            <a:avLst/>
          </a:prstGeom>
          <a:noFill/>
          <a:ln w="9525">
            <a:noFill/>
          </a:ln>
        </p:spPr>
        <p:txBody>
          <a:bodyPr lIns="68553" tIns="34277" rIns="68553" bIns="34277" anchor="b"/>
          <a:lstStyle>
            <a:lvl1pPr marL="0" indent="0" algn="l" rtl="0" eaLnBrk="0" fontAlgn="base" hangingPunct="0">
              <a:spcBef>
                <a:spcPct val="20000"/>
              </a:spcBef>
              <a:spcAft>
                <a:spcPct val="0"/>
              </a:spcAft>
              <a:buNone/>
              <a:defRPr sz="2665">
                <a:solidFill>
                  <a:schemeClr val="tx1"/>
                </a:solidFill>
                <a:latin typeface="+mn-lt"/>
                <a:ea typeface="+mn-ea"/>
                <a:cs typeface="+mn-cs"/>
              </a:defRPr>
            </a:lvl1pPr>
            <a:lvl2pPr marL="609600" indent="0" algn="l" rtl="0" eaLnBrk="0" fontAlgn="base" hangingPunct="0">
              <a:spcBef>
                <a:spcPct val="20000"/>
              </a:spcBef>
              <a:spcAft>
                <a:spcPct val="0"/>
              </a:spcAft>
              <a:buNone/>
              <a:defRPr sz="2400">
                <a:solidFill>
                  <a:schemeClr val="tx1"/>
                </a:solidFill>
                <a:latin typeface="+mn-lt"/>
                <a:ea typeface="+mn-ea"/>
              </a:defRPr>
            </a:lvl2pPr>
            <a:lvl3pPr marL="1218565" indent="0" algn="l" rtl="0" eaLnBrk="0" fontAlgn="base" hangingPunct="0">
              <a:spcBef>
                <a:spcPct val="20000"/>
              </a:spcBef>
              <a:spcAft>
                <a:spcPct val="0"/>
              </a:spcAft>
              <a:buNone/>
              <a:defRPr sz="2265">
                <a:solidFill>
                  <a:schemeClr val="tx1"/>
                </a:solidFill>
                <a:latin typeface="+mn-lt"/>
                <a:ea typeface="+mn-ea"/>
              </a:defRPr>
            </a:lvl3pPr>
            <a:lvl4pPr marL="1828165" indent="0" algn="l" rtl="0" eaLnBrk="0" fontAlgn="base" hangingPunct="0">
              <a:spcBef>
                <a:spcPct val="20000"/>
              </a:spcBef>
              <a:spcAft>
                <a:spcPct val="0"/>
              </a:spcAft>
              <a:buNone/>
              <a:defRPr sz="1865">
                <a:solidFill>
                  <a:schemeClr val="tx1"/>
                </a:solidFill>
                <a:latin typeface="+mn-lt"/>
                <a:ea typeface="+mn-ea"/>
              </a:defRPr>
            </a:lvl4pPr>
            <a:lvl5pPr marL="2436495" indent="0" algn="l" rtl="0" eaLnBrk="0" fontAlgn="base" hangingPunct="0">
              <a:spcBef>
                <a:spcPct val="20000"/>
              </a:spcBef>
              <a:spcAft>
                <a:spcPct val="0"/>
              </a:spcAft>
              <a:buNone/>
              <a:defRPr sz="1865">
                <a:solidFill>
                  <a:schemeClr val="tx1"/>
                </a:solidFill>
                <a:latin typeface="+mn-lt"/>
                <a:ea typeface="+mn-ea"/>
              </a:defRPr>
            </a:lvl5pPr>
            <a:lvl6pPr marL="3046095" indent="0" algn="l" rtl="0" eaLnBrk="1" fontAlgn="base" hangingPunct="1">
              <a:spcBef>
                <a:spcPct val="20000"/>
              </a:spcBef>
              <a:spcAft>
                <a:spcPct val="0"/>
              </a:spcAft>
              <a:buNone/>
              <a:defRPr sz="1865">
                <a:solidFill>
                  <a:schemeClr val="tx1"/>
                </a:solidFill>
                <a:latin typeface="+mn-lt"/>
                <a:ea typeface="+mn-ea"/>
              </a:defRPr>
            </a:lvl6pPr>
            <a:lvl7pPr marL="3655695" indent="0" algn="l" rtl="0" eaLnBrk="1" fontAlgn="base" hangingPunct="1">
              <a:spcBef>
                <a:spcPct val="20000"/>
              </a:spcBef>
              <a:spcAft>
                <a:spcPct val="0"/>
              </a:spcAft>
              <a:buNone/>
              <a:defRPr sz="1865">
                <a:solidFill>
                  <a:schemeClr val="tx1"/>
                </a:solidFill>
                <a:latin typeface="+mn-lt"/>
                <a:ea typeface="+mn-ea"/>
              </a:defRPr>
            </a:lvl7pPr>
            <a:lvl8pPr marL="4264660" indent="0" algn="l" rtl="0" eaLnBrk="1" fontAlgn="base" hangingPunct="1">
              <a:spcBef>
                <a:spcPct val="20000"/>
              </a:spcBef>
              <a:spcAft>
                <a:spcPct val="0"/>
              </a:spcAft>
              <a:buNone/>
              <a:defRPr sz="1865">
                <a:solidFill>
                  <a:schemeClr val="tx1"/>
                </a:solidFill>
                <a:latin typeface="+mn-lt"/>
                <a:ea typeface="+mn-ea"/>
              </a:defRPr>
            </a:lvl8pPr>
            <a:lvl9pPr marL="4874260" indent="0" algn="l" rtl="0" eaLnBrk="1" fontAlgn="base" hangingPunct="1">
              <a:spcBef>
                <a:spcPct val="20000"/>
              </a:spcBef>
              <a:spcAft>
                <a:spcPct val="0"/>
              </a:spcAft>
              <a:buNone/>
              <a:defRPr sz="1865">
                <a:solidFill>
                  <a:schemeClr val="tx1"/>
                </a:solidFill>
                <a:latin typeface="+mn-lt"/>
                <a:ea typeface="+mn-ea"/>
              </a:defRPr>
            </a:lvl9pPr>
          </a:lstStyle>
          <a:p>
            <a:r>
              <a:rPr lang="ja-JP" altLang="en-US" sz="2400" b="1" dirty="0">
                <a:latin typeface="微软雅黑" panose="020B0503020204020204" pitchFamily="34" charset="-122"/>
                <a:ea typeface="微软雅黑" panose="020B0503020204020204" pitchFamily="34" charset="-122"/>
                <a:sym typeface="Arial" panose="020B0604020202020204" pitchFamily="34" charset="0"/>
              </a:rPr>
              <a:t>主な実例</a:t>
            </a:r>
            <a:endParaRPr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advTm="3092">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文本框 61"/>
          <p:cNvSpPr txBox="1"/>
          <p:nvPr>
            <p:custDataLst>
              <p:tags r:id="rId1"/>
            </p:custDataLst>
          </p:nvPr>
        </p:nvSpPr>
        <p:spPr>
          <a:xfrm>
            <a:off x="7699868" y="4627034"/>
            <a:ext cx="1747438" cy="529127"/>
          </a:xfrm>
          <a:prstGeom prst="rect">
            <a:avLst/>
          </a:prstGeom>
          <a:noFill/>
        </p:spPr>
        <p:txBody>
          <a:bodyPr wrap="square" tIns="46800" bIns="46800" rtlCol="0">
            <a:normAutofit fontScale="97500" lnSpcReduction="10000"/>
          </a:bodyPr>
          <a:lstStyle/>
          <a:p>
            <a:pPr algn="ctr">
              <a:lnSpc>
                <a:spcPct val="120000"/>
              </a:lnSpc>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スマート暖房</a:t>
            </a:r>
            <a:r>
              <a:rPr lang="ja-JP" altLang="en-US" sz="12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リモート</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管理プラットフォーム</a:t>
            </a:r>
            <a:endPar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lnSpc>
                <a:spcPct val="120000"/>
              </a:lnSpc>
            </a:pPr>
            <a:endParaRPr lang="zh-CN" altLang="en-US" sz="1200" b="1"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gn="ctr">
              <a:lnSpc>
                <a:spcPct val="120000"/>
              </a:lnSpc>
            </a:pPr>
            <a:endParaRPr lang="zh-CN" altLang="en-US" sz="1200" b="1" spc="150" dirty="0">
              <a:solidFill>
                <a:schemeClr val="tx1">
                  <a:lumMod val="75000"/>
                  <a:lumOff val="25000"/>
                </a:schemeClr>
              </a:solidFill>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68" name="文本框 67"/>
          <p:cNvSpPr txBox="1"/>
          <p:nvPr>
            <p:custDataLst>
              <p:tags r:id="rId2"/>
            </p:custDataLst>
          </p:nvPr>
        </p:nvSpPr>
        <p:spPr>
          <a:xfrm>
            <a:off x="9992360" y="4627245"/>
            <a:ext cx="1824355" cy="529590"/>
          </a:xfrm>
          <a:prstGeom prst="rect">
            <a:avLst/>
          </a:prstGeom>
          <a:noFill/>
        </p:spPr>
        <p:txBody>
          <a:bodyPr wrap="square" tIns="46800" bIns="46800" rtlCol="0">
            <a:normAutofit fontScale="97500" lnSpcReduction="10000"/>
          </a:bodyPr>
          <a:lstStyle/>
          <a:p>
            <a:pPr algn="ctr">
              <a:lnSpc>
                <a:spcPct val="120000"/>
              </a:lnSpc>
            </a:pPr>
            <a:r>
              <a:rPr lang="zh-CN" altLang="en-US" sz="12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シールド施工管理</a:t>
            </a:r>
            <a:endParaRPr lang="zh-CN" altLang="en-US" sz="12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20000"/>
              </a:lnSpc>
            </a:pPr>
            <a:r>
              <a:rPr lang="zh-CN" altLang="en-US" sz="12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システム</a:t>
            </a:r>
            <a:endParaRPr lang="zh-CN" altLang="en-US" sz="1200" b="1" dirty="0">
              <a:solidFill>
                <a:schemeClr val="tx1">
                  <a:lumMod val="75000"/>
                  <a:lumOff val="25000"/>
                </a:schemeClr>
              </a:solidFill>
              <a:effectLst/>
              <a:latin typeface="微软雅黑" panose="020B0503020204020204" pitchFamily="34" charset="-122"/>
              <a:ea typeface="微软雅黑" panose="020B0503020204020204" pitchFamily="34" charset="-122"/>
            </a:endParaRPr>
          </a:p>
          <a:p>
            <a:pPr algn="ctr">
              <a:lnSpc>
                <a:spcPct val="120000"/>
              </a:lnSpc>
            </a:pPr>
            <a:endParaRPr lang="zh-CN" altLang="en-US" sz="1200" b="1" spc="150" dirty="0">
              <a:solidFill>
                <a:schemeClr val="tx1">
                  <a:lumMod val="75000"/>
                  <a:lumOff val="25000"/>
                </a:schemeClr>
              </a:solidFill>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72" name="文本框 71"/>
          <p:cNvSpPr txBox="1"/>
          <p:nvPr>
            <p:custDataLst>
              <p:tags r:id="rId3"/>
            </p:custDataLst>
          </p:nvPr>
        </p:nvSpPr>
        <p:spPr>
          <a:xfrm>
            <a:off x="803275" y="4627245"/>
            <a:ext cx="1903095" cy="400685"/>
          </a:xfrm>
          <a:prstGeom prst="rect">
            <a:avLst/>
          </a:prstGeom>
          <a:noFill/>
        </p:spPr>
        <p:txBody>
          <a:bodyPr wrap="square" tIns="46800" bIns="46800" rtlCol="0">
            <a:noAutofit/>
          </a:bodyPr>
          <a:lstStyle/>
          <a:p>
            <a:pPr algn="ctr">
              <a:lnSpc>
                <a:spcPct val="120000"/>
              </a:lnSpc>
            </a:pPr>
            <a:r>
              <a:rPr lang="zh-CN" altLang="en-US" sz="12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化学企業の安全生産監視システム</a:t>
            </a:r>
            <a:endParaRPr lang="zh-CN" altLang="en-US" sz="800" b="1" spc="150" dirty="0">
              <a:solidFill>
                <a:schemeClr val="bg1">
                  <a:lumMod val="50000"/>
                </a:schemeClr>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4" name="文本框 73"/>
          <p:cNvSpPr txBox="1"/>
          <p:nvPr>
            <p:custDataLst>
              <p:tags r:id="rId4"/>
            </p:custDataLst>
          </p:nvPr>
        </p:nvSpPr>
        <p:spPr>
          <a:xfrm>
            <a:off x="3078005" y="4627034"/>
            <a:ext cx="1798320" cy="529590"/>
          </a:xfrm>
          <a:prstGeom prst="rect">
            <a:avLst/>
          </a:prstGeom>
          <a:noFill/>
        </p:spPr>
        <p:txBody>
          <a:bodyPr wrap="square" tIns="46800" bIns="46800" rtlCol="0">
            <a:normAutofit/>
          </a:bodyPr>
          <a:lstStyle/>
          <a:p>
            <a:pPr algn="ctr">
              <a:lnSpc>
                <a:spcPct val="120000"/>
              </a:lnSpc>
            </a:pP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石炭</a:t>
            </a:r>
            <a:r>
              <a:rPr lang="ja-JP" altLang="en-US" sz="12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処理</a:t>
            </a:r>
            <a:r>
              <a:rPr lang="zh-CN" altLang="en-US" sz="12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監視システム</a:t>
            </a:r>
            <a:endParaRPr lang="zh-CN" altLang="en-US" sz="1200" b="1" spc="150" dirty="0">
              <a:solidFill>
                <a:schemeClr val="tx1">
                  <a:lumMod val="75000"/>
                  <a:lumOff val="25000"/>
                </a:schemeClr>
              </a:solidFill>
              <a:effectLst/>
              <a:latin typeface="微软雅黑" panose="020B0503020204020204" pitchFamily="34" charset="-122"/>
              <a:ea typeface="微软雅黑" panose="020B0503020204020204" pitchFamily="34" charset="-122"/>
              <a:sym typeface="+mn-ea"/>
            </a:endParaRPr>
          </a:p>
        </p:txBody>
      </p:sp>
      <p:pic>
        <p:nvPicPr>
          <p:cNvPr id="80" name="图片 79"/>
          <p:cNvPicPr>
            <a:picLocks noChangeAspect="1"/>
          </p:cNvPicPr>
          <p:nvPr>
            <p:custDataLst>
              <p:tags r:id="rId5"/>
            </p:custDataLst>
          </p:nvPr>
        </p:nvPicPr>
        <p:blipFill>
          <a:blip r:embed="rId6"/>
          <a:stretch>
            <a:fillRect/>
          </a:stretch>
        </p:blipFill>
        <p:spPr>
          <a:xfrm>
            <a:off x="7557135" y="2651125"/>
            <a:ext cx="2032326" cy="1569612"/>
          </a:xfrm>
          <a:prstGeom prst="rect">
            <a:avLst/>
          </a:prstGeom>
        </p:spPr>
      </p:pic>
      <p:pic>
        <p:nvPicPr>
          <p:cNvPr id="83" name="图片 82"/>
          <p:cNvPicPr>
            <a:picLocks noChangeAspect="1"/>
          </p:cNvPicPr>
          <p:nvPr>
            <p:custDataLst>
              <p:tags r:id="rId7"/>
            </p:custDataLst>
          </p:nvPr>
        </p:nvPicPr>
        <p:blipFill>
          <a:blip r:embed="rId8"/>
          <a:stretch>
            <a:fillRect/>
          </a:stretch>
        </p:blipFill>
        <p:spPr>
          <a:xfrm>
            <a:off x="9784715" y="2655570"/>
            <a:ext cx="2032188" cy="1569612"/>
          </a:xfrm>
          <a:prstGeom prst="rect">
            <a:avLst/>
          </a:prstGeom>
        </p:spPr>
      </p:pic>
      <p:pic>
        <p:nvPicPr>
          <p:cNvPr id="4" name="图片 3"/>
          <p:cNvPicPr>
            <a:picLocks noChangeAspect="1"/>
          </p:cNvPicPr>
          <p:nvPr/>
        </p:nvPicPr>
        <p:blipFill>
          <a:blip r:embed="rId9"/>
          <a:stretch>
            <a:fillRect/>
          </a:stretch>
        </p:blipFill>
        <p:spPr>
          <a:xfrm>
            <a:off x="577850" y="2649855"/>
            <a:ext cx="2239010" cy="1603375"/>
          </a:xfrm>
          <a:prstGeom prst="rect">
            <a:avLst/>
          </a:prstGeom>
        </p:spPr>
      </p:pic>
      <p:pic>
        <p:nvPicPr>
          <p:cNvPr id="2" name="图片 1"/>
          <p:cNvPicPr>
            <a:picLocks noChangeAspect="1"/>
          </p:cNvPicPr>
          <p:nvPr/>
        </p:nvPicPr>
        <p:blipFill>
          <a:blip r:embed="rId10"/>
          <a:stretch>
            <a:fillRect/>
          </a:stretch>
        </p:blipFill>
        <p:spPr>
          <a:xfrm>
            <a:off x="3001010" y="2649855"/>
            <a:ext cx="2053590" cy="1580515"/>
          </a:xfrm>
          <a:prstGeom prst="rect">
            <a:avLst/>
          </a:prstGeom>
        </p:spPr>
      </p:pic>
      <p:pic>
        <p:nvPicPr>
          <p:cNvPr id="10" name="图片 9"/>
          <p:cNvPicPr>
            <a:picLocks noChangeAspect="1"/>
          </p:cNvPicPr>
          <p:nvPr/>
        </p:nvPicPr>
        <p:blipFill>
          <a:blip r:embed="rId11"/>
          <a:stretch>
            <a:fillRect/>
          </a:stretch>
        </p:blipFill>
        <p:spPr>
          <a:xfrm>
            <a:off x="5207635" y="2649855"/>
            <a:ext cx="2159635" cy="1570355"/>
          </a:xfrm>
          <a:prstGeom prst="rect">
            <a:avLst/>
          </a:prstGeom>
        </p:spPr>
      </p:pic>
      <p:sp>
        <p:nvSpPr>
          <p:cNvPr id="11" name="文本框 10"/>
          <p:cNvSpPr txBox="1"/>
          <p:nvPr>
            <p:custDataLst>
              <p:tags r:id="rId12"/>
            </p:custDataLst>
          </p:nvPr>
        </p:nvSpPr>
        <p:spPr>
          <a:xfrm>
            <a:off x="5388770" y="4627034"/>
            <a:ext cx="1798320" cy="529590"/>
          </a:xfrm>
          <a:prstGeom prst="rect">
            <a:avLst/>
          </a:prstGeom>
          <a:noFill/>
        </p:spPr>
        <p:txBody>
          <a:bodyPr wrap="square" tIns="46800" bIns="46800" rtlCol="0">
            <a:normAutofit fontScale="97500"/>
          </a:bodyPr>
          <a:lstStyle/>
          <a:p>
            <a:pPr algn="ctr">
              <a:lnSpc>
                <a:spcPct val="120000"/>
              </a:lnSpc>
            </a:pPr>
            <a:r>
              <a:rPr lang="zh-CN" altLang="en-US" sz="12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自動車</a:t>
            </a:r>
            <a:r>
              <a:rPr lang="ja-JP" altLang="zh-CN" sz="12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プロジェクト</a:t>
            </a:r>
            <a:r>
              <a:rPr lang="zh-CN" altLang="en-US" sz="12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監視システム</a:t>
            </a:r>
            <a:endParaRPr lang="zh-CN" altLang="en-US" sz="1200" b="1" spc="150" dirty="0">
              <a:solidFill>
                <a:schemeClr val="tx1">
                  <a:lumMod val="75000"/>
                  <a:lumOff val="25000"/>
                </a:schemeClr>
              </a:solidFill>
              <a:effectLst/>
              <a:latin typeface="微软雅黑" panose="020B0503020204020204" pitchFamily="34" charset="-122"/>
              <a:ea typeface="微软雅黑" panose="020B0503020204020204" pitchFamily="34" charset="-122"/>
              <a:sym typeface="+mn-ea"/>
            </a:endParaRPr>
          </a:p>
        </p:txBody>
      </p:sp>
      <p:sp>
        <p:nvSpPr>
          <p:cNvPr id="7" name="文本框 6"/>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事例</a:t>
            </a:r>
            <a:endPar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nvGrpSpPr>
        <p:grpSpPr>
          <a:xfrm>
            <a:off x="635" y="332105"/>
            <a:ext cx="278765" cy="532130"/>
            <a:chOff x="0" y="-78772"/>
            <a:chExt cx="602082" cy="1150304"/>
          </a:xfrm>
        </p:grpSpPr>
        <p:sp>
          <p:nvSpPr>
            <p:cNvPr id="9" name="任意多边形 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18795" y="903605"/>
            <a:ext cx="11194415" cy="5613400"/>
            <a:chOff x="817" y="1423"/>
            <a:chExt cx="17629" cy="8840"/>
          </a:xfrm>
        </p:grpSpPr>
        <p:pic>
          <p:nvPicPr>
            <p:cNvPr id="29" name="图片 2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ustDataLst>
      <p:tags r:id="rId14"/>
    </p:custDataLst>
  </p:cSld>
  <p:clrMapOvr>
    <a:masterClrMapping/>
  </p:clrMapOvr>
  <p:transition advTm="2467">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5"/>
          <p:cNvSpPr txBox="1"/>
          <p:nvPr/>
        </p:nvSpPr>
        <p:spPr>
          <a:xfrm>
            <a:off x="428625" y="388620"/>
            <a:ext cx="8151495" cy="398780"/>
          </a:xfrm>
          <a:prstGeom prst="rect">
            <a:avLst/>
          </a:prstGeom>
          <a:noFill/>
        </p:spPr>
        <p:txBody>
          <a:bodyPr wrap="square" rtlCol="0">
            <a:spAutoFit/>
          </a:bodyPr>
          <a:lstStyle/>
          <a:p>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ja-JP"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ある</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化学企業の安全生産監視システム</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组合 6"/>
          <p:cNvGrpSpPr/>
          <p:nvPr/>
        </p:nvGrpSpPr>
        <p:grpSpPr>
          <a:xfrm>
            <a:off x="635" y="332105"/>
            <a:ext cx="278765" cy="532130"/>
            <a:chOff x="0" y="-78772"/>
            <a:chExt cx="602082" cy="1150304"/>
          </a:xfrm>
        </p:grpSpPr>
        <p:sp>
          <p:nvSpPr>
            <p:cNvPr id="8" name="任意多边形 7"/>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518795" y="903605"/>
            <a:ext cx="11194415" cy="5613400"/>
            <a:chOff x="817" y="1423"/>
            <a:chExt cx="17629" cy="8840"/>
          </a:xfrm>
        </p:grpSpPr>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
          <a:stretch>
            <a:fillRect/>
          </a:stretch>
        </p:blipFill>
        <p:spPr>
          <a:xfrm>
            <a:off x="8096885" y="3761740"/>
            <a:ext cx="3780790" cy="2048510"/>
          </a:xfrm>
          <a:prstGeom prst="rect">
            <a:avLst/>
          </a:prstGeom>
        </p:spPr>
      </p:pic>
      <p:pic>
        <p:nvPicPr>
          <p:cNvPr id="3" name="图片 2"/>
          <p:cNvPicPr>
            <a:picLocks noChangeAspect="1"/>
          </p:cNvPicPr>
          <p:nvPr/>
        </p:nvPicPr>
        <p:blipFill>
          <a:blip r:embed="rId3"/>
          <a:stretch>
            <a:fillRect/>
          </a:stretch>
        </p:blipFill>
        <p:spPr>
          <a:xfrm>
            <a:off x="8096885" y="1609090"/>
            <a:ext cx="3764915" cy="2025015"/>
          </a:xfrm>
          <a:prstGeom prst="rect">
            <a:avLst/>
          </a:prstGeom>
        </p:spPr>
      </p:pic>
      <p:pic>
        <p:nvPicPr>
          <p:cNvPr id="4" name="图片 3"/>
          <p:cNvPicPr>
            <a:picLocks noChangeAspect="1"/>
          </p:cNvPicPr>
          <p:nvPr/>
        </p:nvPicPr>
        <p:blipFill>
          <a:blip r:embed="rId4"/>
          <a:stretch>
            <a:fillRect/>
          </a:stretch>
        </p:blipFill>
        <p:spPr>
          <a:xfrm>
            <a:off x="279400" y="1609090"/>
            <a:ext cx="7634605" cy="4112895"/>
          </a:xfrm>
          <a:prstGeom prst="rect">
            <a:avLst/>
          </a:prstGeom>
        </p:spPr>
      </p:pic>
    </p:spTree>
  </p:cSld>
  <p:clrMapOvr>
    <a:masterClrMapping/>
  </p:clrMapOvr>
  <p:transition spd="slow" advTm="14031">
    <p:wheel spokes="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矩形 39"/>
          <p:cNvSpPr/>
          <p:nvPr/>
        </p:nvSpPr>
        <p:spPr>
          <a:xfrm>
            <a:off x="2003425" y="-859155"/>
            <a:ext cx="8185785" cy="8794115"/>
          </a:xfrm>
          <a:prstGeom prst="rect">
            <a:avLst/>
          </a:prstGeom>
          <a:blipFill rotWithShape="1">
            <a:blip r:embed="rId1">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18795" y="6209665"/>
            <a:ext cx="11184890" cy="307340"/>
            <a:chOff x="817" y="9779"/>
            <a:chExt cx="17614" cy="484"/>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 name="直接连接符 8"/>
            <p:cNvCxnSpPr/>
            <p:nvPr/>
          </p:nvCxnSpPr>
          <p:spPr>
            <a:xfrm>
              <a:off x="817" y="10263"/>
              <a:ext cx="17486"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033"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grpSp>
      <p:grpSp>
        <p:nvGrpSpPr>
          <p:cNvPr id="30" name="组合 29"/>
          <p:cNvGrpSpPr/>
          <p:nvPr>
            <p:custDataLst>
              <p:tags r:id="rId3"/>
            </p:custDataLst>
          </p:nvPr>
        </p:nvGrpSpPr>
        <p:grpSpPr>
          <a:xfrm>
            <a:off x="5582920" y="2264410"/>
            <a:ext cx="1026160" cy="1026160"/>
            <a:chOff x="2870" y="3715"/>
            <a:chExt cx="1616" cy="1616"/>
          </a:xfrm>
          <a:effectLst>
            <a:outerShdw blurRad="50800" dist="38100" dir="5400000" algn="t" rotWithShape="0">
              <a:srgbClr val="FF0000">
                <a:alpha val="40000"/>
              </a:srgbClr>
            </a:outerShdw>
          </a:effectLst>
        </p:grpSpPr>
        <p:sp>
          <p:nvSpPr>
            <p:cNvPr id="31" name="矩形 30"/>
            <p:cNvSpPr/>
            <p:nvPr>
              <p:custDataLst>
                <p:tags r:id="rId4"/>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文本框 31"/>
            <p:cNvSpPr txBox="1"/>
            <p:nvPr>
              <p:custDataLst>
                <p:tags r:id="rId5"/>
              </p:custDataLst>
            </p:nvPr>
          </p:nvSpPr>
          <p:spPr>
            <a:xfrm>
              <a:off x="2870" y="3715"/>
              <a:ext cx="1616" cy="1616"/>
            </a:xfrm>
            <a:prstGeom prst="rect">
              <a:avLst/>
            </a:prstGeom>
            <a:solidFill>
              <a:srgbClr val="FF0000"/>
            </a:solidFill>
          </p:spPr>
          <p:txBody>
            <a:bodyPr wrap="square" rtlCol="0" anchor="ctr" anchorCtr="0">
              <a:normAutofit/>
            </a:bodyPr>
            <a:lstStyle/>
            <a:p>
              <a:pPr algn="ctr"/>
              <a:r>
                <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33" name="文本占位符 3"/>
          <p:cNvSpPr>
            <a:spLocks noGrp="1"/>
          </p:cNvSpPr>
          <p:nvPr>
            <p:custDataLst>
              <p:tags r:id="rId6"/>
            </p:custDataLst>
          </p:nvPr>
        </p:nvSpPr>
        <p:spPr>
          <a:xfrm>
            <a:off x="5458460" y="3571875"/>
            <a:ext cx="2005330" cy="506730"/>
          </a:xfrm>
          <a:prstGeom prst="rect">
            <a:avLst/>
          </a:prstGeom>
          <a:noFill/>
          <a:ln w="9525">
            <a:noFill/>
          </a:ln>
        </p:spPr>
        <p:txBody>
          <a:bodyPr lIns="68553" tIns="34277" rIns="68553" bIns="34277" anchor="b"/>
          <a:lstStyle>
            <a:lvl1pPr marL="0" indent="0" algn="l" rtl="0" eaLnBrk="0" fontAlgn="base" hangingPunct="0">
              <a:spcBef>
                <a:spcPct val="20000"/>
              </a:spcBef>
              <a:spcAft>
                <a:spcPct val="0"/>
              </a:spcAft>
              <a:buNone/>
              <a:defRPr sz="2665">
                <a:solidFill>
                  <a:schemeClr val="tx1"/>
                </a:solidFill>
                <a:latin typeface="+mn-lt"/>
                <a:ea typeface="+mn-ea"/>
                <a:cs typeface="+mn-cs"/>
              </a:defRPr>
            </a:lvl1pPr>
            <a:lvl2pPr marL="609600" indent="0" algn="l" rtl="0" eaLnBrk="0" fontAlgn="base" hangingPunct="0">
              <a:spcBef>
                <a:spcPct val="20000"/>
              </a:spcBef>
              <a:spcAft>
                <a:spcPct val="0"/>
              </a:spcAft>
              <a:buNone/>
              <a:defRPr sz="2400">
                <a:solidFill>
                  <a:schemeClr val="tx1"/>
                </a:solidFill>
                <a:latin typeface="+mn-lt"/>
                <a:ea typeface="+mn-ea"/>
              </a:defRPr>
            </a:lvl2pPr>
            <a:lvl3pPr marL="1218565" indent="0" algn="l" rtl="0" eaLnBrk="0" fontAlgn="base" hangingPunct="0">
              <a:spcBef>
                <a:spcPct val="20000"/>
              </a:spcBef>
              <a:spcAft>
                <a:spcPct val="0"/>
              </a:spcAft>
              <a:buNone/>
              <a:defRPr sz="2265">
                <a:solidFill>
                  <a:schemeClr val="tx1"/>
                </a:solidFill>
                <a:latin typeface="+mn-lt"/>
                <a:ea typeface="+mn-ea"/>
              </a:defRPr>
            </a:lvl3pPr>
            <a:lvl4pPr marL="1828165" indent="0" algn="l" rtl="0" eaLnBrk="0" fontAlgn="base" hangingPunct="0">
              <a:spcBef>
                <a:spcPct val="20000"/>
              </a:spcBef>
              <a:spcAft>
                <a:spcPct val="0"/>
              </a:spcAft>
              <a:buNone/>
              <a:defRPr sz="1865">
                <a:solidFill>
                  <a:schemeClr val="tx1"/>
                </a:solidFill>
                <a:latin typeface="+mn-lt"/>
                <a:ea typeface="+mn-ea"/>
              </a:defRPr>
            </a:lvl4pPr>
            <a:lvl5pPr marL="2436495" indent="0" algn="l" rtl="0" eaLnBrk="0" fontAlgn="base" hangingPunct="0">
              <a:spcBef>
                <a:spcPct val="20000"/>
              </a:spcBef>
              <a:spcAft>
                <a:spcPct val="0"/>
              </a:spcAft>
              <a:buNone/>
              <a:defRPr sz="1865">
                <a:solidFill>
                  <a:schemeClr val="tx1"/>
                </a:solidFill>
                <a:latin typeface="+mn-lt"/>
                <a:ea typeface="+mn-ea"/>
              </a:defRPr>
            </a:lvl5pPr>
            <a:lvl6pPr marL="3046095" indent="0" algn="l" rtl="0" eaLnBrk="1" fontAlgn="base" hangingPunct="1">
              <a:spcBef>
                <a:spcPct val="20000"/>
              </a:spcBef>
              <a:spcAft>
                <a:spcPct val="0"/>
              </a:spcAft>
              <a:buNone/>
              <a:defRPr sz="1865">
                <a:solidFill>
                  <a:schemeClr val="tx1"/>
                </a:solidFill>
                <a:latin typeface="+mn-lt"/>
                <a:ea typeface="+mn-ea"/>
              </a:defRPr>
            </a:lvl6pPr>
            <a:lvl7pPr marL="3655695" indent="0" algn="l" rtl="0" eaLnBrk="1" fontAlgn="base" hangingPunct="1">
              <a:spcBef>
                <a:spcPct val="20000"/>
              </a:spcBef>
              <a:spcAft>
                <a:spcPct val="0"/>
              </a:spcAft>
              <a:buNone/>
              <a:defRPr sz="1865">
                <a:solidFill>
                  <a:schemeClr val="tx1"/>
                </a:solidFill>
                <a:latin typeface="+mn-lt"/>
                <a:ea typeface="+mn-ea"/>
              </a:defRPr>
            </a:lvl7pPr>
            <a:lvl8pPr marL="4264660" indent="0" algn="l" rtl="0" eaLnBrk="1" fontAlgn="base" hangingPunct="1">
              <a:spcBef>
                <a:spcPct val="20000"/>
              </a:spcBef>
              <a:spcAft>
                <a:spcPct val="0"/>
              </a:spcAft>
              <a:buNone/>
              <a:defRPr sz="1865">
                <a:solidFill>
                  <a:schemeClr val="tx1"/>
                </a:solidFill>
                <a:latin typeface="+mn-lt"/>
                <a:ea typeface="+mn-ea"/>
              </a:defRPr>
            </a:lvl8pPr>
            <a:lvl9pPr marL="4874260" indent="0" algn="l" rtl="0" eaLnBrk="1" fontAlgn="base" hangingPunct="1">
              <a:spcBef>
                <a:spcPct val="20000"/>
              </a:spcBef>
              <a:spcAft>
                <a:spcPct val="0"/>
              </a:spcAft>
              <a:buNone/>
              <a:defRPr sz="1865">
                <a:solidFill>
                  <a:schemeClr val="tx1"/>
                </a:solidFill>
                <a:latin typeface="+mn-lt"/>
                <a:ea typeface="+mn-ea"/>
              </a:defRPr>
            </a:lvl9pPr>
          </a:lstStyle>
          <a:p>
            <a:r>
              <a:rPr lang="ja-JP" altLang="zh-CN" sz="2400" b="1" dirty="0">
                <a:latin typeface="微软雅黑" panose="020B0503020204020204" pitchFamily="34" charset="-122"/>
                <a:ea typeface="微软雅黑" panose="020B0503020204020204" pitchFamily="34" charset="-122"/>
                <a:sym typeface="Arial" panose="020B0604020202020204" pitchFamily="34" charset="0"/>
              </a:rPr>
              <a:t>製品概要</a:t>
            </a:r>
            <a:endParaRPr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advTm="212">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1" cstate="print"/>
          <a:srcRect/>
          <a:stretch>
            <a:fillRect/>
          </a:stretch>
        </p:blipFill>
        <p:spPr bwMode="auto">
          <a:xfrm>
            <a:off x="538480" y="1115695"/>
            <a:ext cx="5594985" cy="2404745"/>
          </a:xfrm>
          <a:prstGeom prst="rect">
            <a:avLst/>
          </a:prstGeom>
          <a:noFill/>
          <a:ln w="9525">
            <a:noFill/>
            <a:miter lim="800000"/>
            <a:headEnd/>
            <a:tailEnd/>
          </a:ln>
        </p:spPr>
      </p:pic>
      <p:pic>
        <p:nvPicPr>
          <p:cNvPr id="7" name="Picture 4"/>
          <p:cNvPicPr>
            <a:picLocks noChangeAspect="1" noChangeArrowheads="1"/>
          </p:cNvPicPr>
          <p:nvPr/>
        </p:nvPicPr>
        <p:blipFill>
          <a:blip r:embed="rId2" cstate="print"/>
          <a:srcRect/>
          <a:stretch>
            <a:fillRect/>
          </a:stretch>
        </p:blipFill>
        <p:spPr bwMode="auto">
          <a:xfrm>
            <a:off x="550545" y="3604895"/>
            <a:ext cx="5582920" cy="2508885"/>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a:stretch>
            <a:fillRect/>
          </a:stretch>
        </p:blipFill>
        <p:spPr bwMode="auto">
          <a:xfrm>
            <a:off x="6240780" y="1115695"/>
            <a:ext cx="5370195" cy="2425065"/>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6240780" y="3623310"/>
            <a:ext cx="5383530" cy="2510155"/>
          </a:xfrm>
          <a:prstGeom prst="rect">
            <a:avLst/>
          </a:prstGeom>
          <a:noFill/>
          <a:ln w="9525">
            <a:noFill/>
            <a:miter lim="800000"/>
            <a:headEnd/>
            <a:tailEnd/>
          </a:ln>
        </p:spPr>
      </p:pic>
      <p:sp>
        <p:nvSpPr>
          <p:cNvPr id="9" name="文本框 8"/>
          <p:cNvSpPr txBox="1"/>
          <p:nvPr/>
        </p:nvSpPr>
        <p:spPr>
          <a:xfrm>
            <a:off x="428625" y="388620"/>
            <a:ext cx="8151495" cy="398780"/>
          </a:xfrm>
          <a:prstGeom prst="rect">
            <a:avLst/>
          </a:prstGeom>
          <a:noFill/>
        </p:spPr>
        <p:txBody>
          <a:bodyPr wrap="square" rtlCol="0">
            <a:spAutoFit/>
          </a:bodyPr>
          <a:lstStyle/>
          <a:p>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大規模な石炭監視システム</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0" name="组合 9"/>
          <p:cNvGrpSpPr/>
          <p:nvPr/>
        </p:nvGrpSpPr>
        <p:grpSpPr>
          <a:xfrm>
            <a:off x="635" y="332105"/>
            <a:ext cx="278765" cy="532130"/>
            <a:chOff x="0" y="-78772"/>
            <a:chExt cx="602082" cy="1150304"/>
          </a:xfrm>
        </p:grpSpPr>
        <p:sp>
          <p:nvSpPr>
            <p:cNvPr id="11" name="任意多边形 10"/>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18795" y="903605"/>
            <a:ext cx="11194415" cy="5613400"/>
            <a:chOff x="817" y="1423"/>
            <a:chExt cx="17629" cy="8840"/>
          </a:xfrm>
        </p:grpSpPr>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Tm="14031">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1000"/>
                                        <p:tgtEl>
                                          <p:spTgt spid="1029"/>
                                        </p:tgtEl>
                                      </p:cBhvr>
                                    </p:animEffect>
                                    <p:anim calcmode="lin" valueType="num">
                                      <p:cBhvr>
                                        <p:cTn id="29" dur="1000" fill="hold"/>
                                        <p:tgtEl>
                                          <p:spTgt spid="1029"/>
                                        </p:tgtEl>
                                        <p:attrNameLst>
                                          <p:attrName>ppt_x</p:attrName>
                                        </p:attrNameLst>
                                      </p:cBhvr>
                                      <p:tavLst>
                                        <p:tav tm="0">
                                          <p:val>
                                            <p:strVal val="#ppt_x"/>
                                          </p:val>
                                        </p:tav>
                                        <p:tav tm="100000">
                                          <p:val>
                                            <p:strVal val="#ppt_x"/>
                                          </p:val>
                                        </p:tav>
                                      </p:tavLst>
                                    </p:anim>
                                    <p:anim calcmode="lin" valueType="num">
                                      <p:cBhvr>
                                        <p:cTn id="30"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9"/>
          <p:cNvSpPr txBox="1"/>
          <p:nvPr/>
        </p:nvSpPr>
        <p:spPr>
          <a:xfrm>
            <a:off x="428625" y="388620"/>
            <a:ext cx="8151495" cy="398780"/>
          </a:xfrm>
          <a:prstGeom prst="rect">
            <a:avLst/>
          </a:prstGeom>
          <a:noFill/>
        </p:spPr>
        <p:txBody>
          <a:bodyPr wrap="square" rtlCol="0">
            <a:spAutoFit/>
          </a:bodyPr>
          <a:lstStyle/>
          <a:p>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自動車</a:t>
            </a:r>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プロジェクト</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監視システム</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635" y="332105"/>
            <a:ext cx="278765" cy="532130"/>
            <a:chOff x="0" y="-78772"/>
            <a:chExt cx="602082" cy="1150304"/>
          </a:xfrm>
        </p:grpSpPr>
        <p:sp>
          <p:nvSpPr>
            <p:cNvPr id="12" name="任意多边形 11"/>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18795" y="903605"/>
            <a:ext cx="11194415" cy="5613400"/>
            <a:chOff x="817" y="1423"/>
            <a:chExt cx="17629" cy="8840"/>
          </a:xfrm>
        </p:grpSpPr>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8" name="图片 7"/>
          <p:cNvPicPr>
            <a:picLocks noChangeAspect="1"/>
          </p:cNvPicPr>
          <p:nvPr/>
        </p:nvPicPr>
        <p:blipFill>
          <a:blip r:embed="rId2"/>
          <a:stretch>
            <a:fillRect/>
          </a:stretch>
        </p:blipFill>
        <p:spPr>
          <a:xfrm>
            <a:off x="1059180" y="991235"/>
            <a:ext cx="4810125" cy="2436495"/>
          </a:xfrm>
          <a:prstGeom prst="rect">
            <a:avLst/>
          </a:prstGeom>
        </p:spPr>
      </p:pic>
      <p:pic>
        <p:nvPicPr>
          <p:cNvPr id="9" name="图片 8"/>
          <p:cNvPicPr>
            <a:picLocks noChangeAspect="1"/>
          </p:cNvPicPr>
          <p:nvPr/>
        </p:nvPicPr>
        <p:blipFill>
          <a:blip r:embed="rId3"/>
          <a:stretch>
            <a:fillRect/>
          </a:stretch>
        </p:blipFill>
        <p:spPr>
          <a:xfrm>
            <a:off x="6288405" y="991235"/>
            <a:ext cx="4387850" cy="2310130"/>
          </a:xfrm>
          <a:prstGeom prst="rect">
            <a:avLst/>
          </a:prstGeom>
        </p:spPr>
      </p:pic>
      <p:pic>
        <p:nvPicPr>
          <p:cNvPr id="13" name="图片 12"/>
          <p:cNvPicPr>
            <a:picLocks noChangeAspect="1"/>
          </p:cNvPicPr>
          <p:nvPr/>
        </p:nvPicPr>
        <p:blipFill>
          <a:blip r:embed="rId4"/>
          <a:stretch>
            <a:fillRect/>
          </a:stretch>
        </p:blipFill>
        <p:spPr>
          <a:xfrm>
            <a:off x="1059180" y="3515995"/>
            <a:ext cx="4810760" cy="2451735"/>
          </a:xfrm>
          <a:prstGeom prst="rect">
            <a:avLst/>
          </a:prstGeom>
        </p:spPr>
      </p:pic>
      <p:pic>
        <p:nvPicPr>
          <p:cNvPr id="16" name="图片 15"/>
          <p:cNvPicPr>
            <a:picLocks noChangeAspect="1"/>
          </p:cNvPicPr>
          <p:nvPr/>
        </p:nvPicPr>
        <p:blipFill>
          <a:blip r:embed="rId5"/>
          <a:stretch>
            <a:fillRect/>
          </a:stretch>
        </p:blipFill>
        <p:spPr>
          <a:xfrm>
            <a:off x="6288405" y="3515995"/>
            <a:ext cx="4387850" cy="2395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7393">
        <p14:prism/>
      </p:transition>
    </mc:Choice>
    <mc:Fallback>
      <p:transition spd="slow" advTm="7393">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428625" y="388620"/>
            <a:ext cx="8151495" cy="398780"/>
          </a:xfrm>
          <a:prstGeom prst="rect">
            <a:avLst/>
          </a:prstGeom>
          <a:noFill/>
        </p:spPr>
        <p:txBody>
          <a:bodyPr wrap="square" rtlCol="0">
            <a:spAutoFit/>
          </a:bodyPr>
          <a:lstStyle/>
          <a:p>
            <a:r>
              <a:rPr 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スマート暖房</a:t>
            </a:r>
            <a:r>
              <a:rPr lang="ja-JP"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リモート</a:t>
            </a:r>
            <a:r>
              <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管理プラットフォーム</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 name="组合 7"/>
          <p:cNvGrpSpPr/>
          <p:nvPr/>
        </p:nvGrpSpPr>
        <p:grpSpPr>
          <a:xfrm>
            <a:off x="635" y="332105"/>
            <a:ext cx="278765" cy="532130"/>
            <a:chOff x="0" y="-78772"/>
            <a:chExt cx="602082" cy="1150304"/>
          </a:xfrm>
        </p:grpSpPr>
        <p:sp>
          <p:nvSpPr>
            <p:cNvPr id="9" name="任意多边形 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518795" y="903605"/>
            <a:ext cx="11194415" cy="5613400"/>
            <a:chOff x="817" y="1423"/>
            <a:chExt cx="17629" cy="8840"/>
          </a:xfrm>
        </p:grpSpPr>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2"/>
          <a:stretch>
            <a:fillRect/>
          </a:stretch>
        </p:blipFill>
        <p:spPr>
          <a:xfrm>
            <a:off x="259715" y="1582420"/>
            <a:ext cx="7511415" cy="4069080"/>
          </a:xfrm>
          <a:prstGeom prst="rect">
            <a:avLst/>
          </a:prstGeom>
        </p:spPr>
      </p:pic>
      <p:pic>
        <p:nvPicPr>
          <p:cNvPr id="3" name="图片 2"/>
          <p:cNvPicPr>
            <a:picLocks noChangeAspect="1"/>
          </p:cNvPicPr>
          <p:nvPr/>
        </p:nvPicPr>
        <p:blipFill>
          <a:blip r:embed="rId3"/>
          <a:stretch>
            <a:fillRect/>
          </a:stretch>
        </p:blipFill>
        <p:spPr>
          <a:xfrm>
            <a:off x="7894955" y="1567815"/>
            <a:ext cx="3692525" cy="2042160"/>
          </a:xfrm>
          <a:prstGeom prst="rect">
            <a:avLst/>
          </a:prstGeom>
        </p:spPr>
      </p:pic>
      <p:pic>
        <p:nvPicPr>
          <p:cNvPr id="6" name="图片 5"/>
          <p:cNvPicPr>
            <a:picLocks noChangeAspect="1"/>
          </p:cNvPicPr>
          <p:nvPr/>
        </p:nvPicPr>
        <p:blipFill>
          <a:blip r:embed="rId4"/>
          <a:stretch>
            <a:fillRect/>
          </a:stretch>
        </p:blipFill>
        <p:spPr>
          <a:xfrm>
            <a:off x="7894955" y="3672205"/>
            <a:ext cx="3691890" cy="1996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7393">
        <p14:prism/>
      </p:transition>
    </mc:Choice>
    <mc:Fallback>
      <p:transition spd="slow" advTm="7393">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文本框 9"/>
          <p:cNvSpPr txBox="1"/>
          <p:nvPr/>
        </p:nvSpPr>
        <p:spPr>
          <a:xfrm>
            <a:off x="428625" y="388620"/>
            <a:ext cx="8151495" cy="398780"/>
          </a:xfrm>
          <a:prstGeom prst="rect">
            <a:avLst/>
          </a:prstGeom>
          <a:noFill/>
        </p:spPr>
        <p:txBody>
          <a:bodyPr wrap="square" rtlCol="0">
            <a:spAutoFit/>
          </a:bodyPr>
          <a:lstStyle/>
          <a:p>
            <a:r>
              <a:rPr 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シールド施工管理システム</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1" name="组合 10"/>
          <p:cNvGrpSpPr/>
          <p:nvPr/>
        </p:nvGrpSpPr>
        <p:grpSpPr>
          <a:xfrm>
            <a:off x="635" y="332105"/>
            <a:ext cx="278765" cy="532130"/>
            <a:chOff x="0" y="-78772"/>
            <a:chExt cx="602082" cy="1150304"/>
          </a:xfrm>
        </p:grpSpPr>
        <p:sp>
          <p:nvSpPr>
            <p:cNvPr id="12" name="任意多边形 11"/>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44195" y="903605"/>
            <a:ext cx="11194415" cy="5613400"/>
            <a:chOff x="817" y="1423"/>
            <a:chExt cx="17629" cy="8840"/>
          </a:xfrm>
        </p:grpSpPr>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2" name="图片 1" descr="K_Z%9DKLW)LR[]OJ{U[J4LS"/>
          <p:cNvPicPr>
            <a:picLocks noChangeAspect="1"/>
          </p:cNvPicPr>
          <p:nvPr/>
        </p:nvPicPr>
        <p:blipFill>
          <a:blip r:embed="rId2"/>
          <a:stretch>
            <a:fillRect/>
          </a:stretch>
        </p:blipFill>
        <p:spPr>
          <a:xfrm>
            <a:off x="5991225" y="1042670"/>
            <a:ext cx="4791710" cy="2575560"/>
          </a:xfrm>
          <a:prstGeom prst="rect">
            <a:avLst/>
          </a:prstGeom>
        </p:spPr>
      </p:pic>
      <p:pic>
        <p:nvPicPr>
          <p:cNvPr id="4" name="图片 3" descr="S7PQ5I09[FJHIGIHZU9$]I1"/>
          <p:cNvPicPr>
            <a:picLocks noChangeAspect="1"/>
          </p:cNvPicPr>
          <p:nvPr/>
        </p:nvPicPr>
        <p:blipFill>
          <a:blip r:embed="rId3"/>
          <a:stretch>
            <a:fillRect/>
          </a:stretch>
        </p:blipFill>
        <p:spPr>
          <a:xfrm>
            <a:off x="1223645" y="1042670"/>
            <a:ext cx="4711065" cy="2575560"/>
          </a:xfrm>
          <a:prstGeom prst="rect">
            <a:avLst/>
          </a:prstGeom>
        </p:spPr>
      </p:pic>
      <p:pic>
        <p:nvPicPr>
          <p:cNvPr id="5" name="图片 4" descr="JMUO){VE1_H`GN0OTKDJ96O"/>
          <p:cNvPicPr>
            <a:picLocks noChangeAspect="1"/>
          </p:cNvPicPr>
          <p:nvPr/>
        </p:nvPicPr>
        <p:blipFill>
          <a:blip r:embed="rId4"/>
          <a:stretch>
            <a:fillRect/>
          </a:stretch>
        </p:blipFill>
        <p:spPr>
          <a:xfrm>
            <a:off x="1223645" y="3649980"/>
            <a:ext cx="4711065" cy="2508885"/>
          </a:xfrm>
          <a:prstGeom prst="rect">
            <a:avLst/>
          </a:prstGeom>
        </p:spPr>
      </p:pic>
      <p:pic>
        <p:nvPicPr>
          <p:cNvPr id="9" name="图片 8" descr="XTL8DQ1E1F05[KLH$N01I}7"/>
          <p:cNvPicPr>
            <a:picLocks noChangeAspect="1"/>
          </p:cNvPicPr>
          <p:nvPr/>
        </p:nvPicPr>
        <p:blipFill>
          <a:blip r:embed="rId5"/>
          <a:stretch>
            <a:fillRect/>
          </a:stretch>
        </p:blipFill>
        <p:spPr>
          <a:xfrm>
            <a:off x="5991225" y="3749040"/>
            <a:ext cx="4791075" cy="2409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7654">
        <p14:prism/>
      </p:transition>
    </mc:Choice>
    <mc:Fallback>
      <p:transition spd="slow" advTm="7654">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矩形 39"/>
          <p:cNvSpPr/>
          <p:nvPr/>
        </p:nvSpPr>
        <p:spPr>
          <a:xfrm>
            <a:off x="2003425" y="-859155"/>
            <a:ext cx="8185785" cy="8794115"/>
          </a:xfrm>
          <a:prstGeom prst="rect">
            <a:avLst/>
          </a:prstGeom>
          <a:blipFill rotWithShape="1">
            <a:blip r:embed="rId1">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18795" y="6209665"/>
            <a:ext cx="11184890" cy="307340"/>
            <a:chOff x="817" y="9779"/>
            <a:chExt cx="17614" cy="484"/>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 name="直接连接符 8"/>
            <p:cNvCxnSpPr/>
            <p:nvPr/>
          </p:nvCxnSpPr>
          <p:spPr>
            <a:xfrm>
              <a:off x="817" y="10263"/>
              <a:ext cx="17486"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033"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grpSp>
      <p:grpSp>
        <p:nvGrpSpPr>
          <p:cNvPr id="30" name="组合 29"/>
          <p:cNvGrpSpPr/>
          <p:nvPr>
            <p:custDataLst>
              <p:tags r:id="rId3"/>
            </p:custDataLst>
          </p:nvPr>
        </p:nvGrpSpPr>
        <p:grpSpPr>
          <a:xfrm>
            <a:off x="5582920" y="2264410"/>
            <a:ext cx="1026160" cy="1026160"/>
            <a:chOff x="2870" y="3715"/>
            <a:chExt cx="1616" cy="1616"/>
          </a:xfrm>
          <a:effectLst>
            <a:outerShdw blurRad="50800" dist="38100" dir="5400000" algn="t" rotWithShape="0">
              <a:srgbClr val="FF0000">
                <a:alpha val="40000"/>
              </a:srgbClr>
            </a:outerShdw>
          </a:effectLst>
        </p:grpSpPr>
        <p:sp>
          <p:nvSpPr>
            <p:cNvPr id="31" name="矩形 30"/>
            <p:cNvSpPr/>
            <p:nvPr>
              <p:custDataLst>
                <p:tags r:id="rId4"/>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custDataLst>
                <p:tags r:id="rId5"/>
              </p:custDataLst>
            </p:nvPr>
          </p:nvSpPr>
          <p:spPr>
            <a:xfrm>
              <a:off x="2870" y="3715"/>
              <a:ext cx="1616" cy="1616"/>
            </a:xfrm>
            <a:prstGeom prst="rect">
              <a:avLst/>
            </a:prstGeom>
            <a:solidFill>
              <a:srgbClr val="FF0000"/>
            </a:solidFill>
          </p:spPr>
          <p:txBody>
            <a:bodyPr wrap="square" rtlCol="0" anchor="ctr" anchorCtr="0">
              <a:normAutofit/>
            </a:bodyPr>
            <a:lstStyle/>
            <a:p>
              <a:pPr algn="ctr"/>
              <a:r>
                <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05</a:t>
              </a:r>
              <a:endPar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33" name="文本占位符 3"/>
          <p:cNvSpPr>
            <a:spLocks noGrp="1"/>
          </p:cNvSpPr>
          <p:nvPr>
            <p:custDataLst>
              <p:tags r:id="rId6"/>
            </p:custDataLst>
          </p:nvPr>
        </p:nvSpPr>
        <p:spPr>
          <a:xfrm>
            <a:off x="5423535" y="3571875"/>
            <a:ext cx="2005330" cy="506730"/>
          </a:xfrm>
          <a:prstGeom prst="rect">
            <a:avLst/>
          </a:prstGeom>
          <a:noFill/>
          <a:ln w="9525">
            <a:noFill/>
          </a:ln>
        </p:spPr>
        <p:txBody>
          <a:bodyPr lIns="68553" tIns="34277" rIns="68553" bIns="34277" anchor="b"/>
          <a:lstStyle>
            <a:lvl1pPr marL="0" indent="0" algn="l" rtl="0" eaLnBrk="0" fontAlgn="base" hangingPunct="0">
              <a:spcBef>
                <a:spcPct val="20000"/>
              </a:spcBef>
              <a:spcAft>
                <a:spcPct val="0"/>
              </a:spcAft>
              <a:buNone/>
              <a:defRPr sz="2665">
                <a:solidFill>
                  <a:schemeClr val="tx1"/>
                </a:solidFill>
                <a:latin typeface="+mn-lt"/>
                <a:ea typeface="+mn-ea"/>
                <a:cs typeface="+mn-cs"/>
              </a:defRPr>
            </a:lvl1pPr>
            <a:lvl2pPr marL="609600" indent="0" algn="l" rtl="0" eaLnBrk="0" fontAlgn="base" hangingPunct="0">
              <a:spcBef>
                <a:spcPct val="20000"/>
              </a:spcBef>
              <a:spcAft>
                <a:spcPct val="0"/>
              </a:spcAft>
              <a:buNone/>
              <a:defRPr sz="2400">
                <a:solidFill>
                  <a:schemeClr val="tx1"/>
                </a:solidFill>
                <a:latin typeface="+mn-lt"/>
                <a:ea typeface="+mn-ea"/>
              </a:defRPr>
            </a:lvl2pPr>
            <a:lvl3pPr marL="1218565" indent="0" algn="l" rtl="0" eaLnBrk="0" fontAlgn="base" hangingPunct="0">
              <a:spcBef>
                <a:spcPct val="20000"/>
              </a:spcBef>
              <a:spcAft>
                <a:spcPct val="0"/>
              </a:spcAft>
              <a:buNone/>
              <a:defRPr sz="2265">
                <a:solidFill>
                  <a:schemeClr val="tx1"/>
                </a:solidFill>
                <a:latin typeface="+mn-lt"/>
                <a:ea typeface="+mn-ea"/>
              </a:defRPr>
            </a:lvl3pPr>
            <a:lvl4pPr marL="1828165" indent="0" algn="l" rtl="0" eaLnBrk="0" fontAlgn="base" hangingPunct="0">
              <a:spcBef>
                <a:spcPct val="20000"/>
              </a:spcBef>
              <a:spcAft>
                <a:spcPct val="0"/>
              </a:spcAft>
              <a:buNone/>
              <a:defRPr sz="1865">
                <a:solidFill>
                  <a:schemeClr val="tx1"/>
                </a:solidFill>
                <a:latin typeface="+mn-lt"/>
                <a:ea typeface="+mn-ea"/>
              </a:defRPr>
            </a:lvl4pPr>
            <a:lvl5pPr marL="2436495" indent="0" algn="l" rtl="0" eaLnBrk="0" fontAlgn="base" hangingPunct="0">
              <a:spcBef>
                <a:spcPct val="20000"/>
              </a:spcBef>
              <a:spcAft>
                <a:spcPct val="0"/>
              </a:spcAft>
              <a:buNone/>
              <a:defRPr sz="1865">
                <a:solidFill>
                  <a:schemeClr val="tx1"/>
                </a:solidFill>
                <a:latin typeface="+mn-lt"/>
                <a:ea typeface="+mn-ea"/>
              </a:defRPr>
            </a:lvl5pPr>
            <a:lvl6pPr marL="3046095" indent="0" algn="l" rtl="0" eaLnBrk="1" fontAlgn="base" hangingPunct="1">
              <a:spcBef>
                <a:spcPct val="20000"/>
              </a:spcBef>
              <a:spcAft>
                <a:spcPct val="0"/>
              </a:spcAft>
              <a:buNone/>
              <a:defRPr sz="1865">
                <a:solidFill>
                  <a:schemeClr val="tx1"/>
                </a:solidFill>
                <a:latin typeface="+mn-lt"/>
                <a:ea typeface="+mn-ea"/>
              </a:defRPr>
            </a:lvl6pPr>
            <a:lvl7pPr marL="3655695" indent="0" algn="l" rtl="0" eaLnBrk="1" fontAlgn="base" hangingPunct="1">
              <a:spcBef>
                <a:spcPct val="20000"/>
              </a:spcBef>
              <a:spcAft>
                <a:spcPct val="0"/>
              </a:spcAft>
              <a:buNone/>
              <a:defRPr sz="1865">
                <a:solidFill>
                  <a:schemeClr val="tx1"/>
                </a:solidFill>
                <a:latin typeface="+mn-lt"/>
                <a:ea typeface="+mn-ea"/>
              </a:defRPr>
            </a:lvl7pPr>
            <a:lvl8pPr marL="4264660" indent="0" algn="l" rtl="0" eaLnBrk="1" fontAlgn="base" hangingPunct="1">
              <a:spcBef>
                <a:spcPct val="20000"/>
              </a:spcBef>
              <a:spcAft>
                <a:spcPct val="0"/>
              </a:spcAft>
              <a:buNone/>
              <a:defRPr sz="1865">
                <a:solidFill>
                  <a:schemeClr val="tx1"/>
                </a:solidFill>
                <a:latin typeface="+mn-lt"/>
                <a:ea typeface="+mn-ea"/>
              </a:defRPr>
            </a:lvl8pPr>
            <a:lvl9pPr marL="4874260" indent="0" algn="l" rtl="0" eaLnBrk="1" fontAlgn="base" hangingPunct="1">
              <a:spcBef>
                <a:spcPct val="20000"/>
              </a:spcBef>
              <a:spcAft>
                <a:spcPct val="0"/>
              </a:spcAft>
              <a:buNone/>
              <a:defRPr sz="1865">
                <a:solidFill>
                  <a:schemeClr val="tx1"/>
                </a:solidFill>
                <a:latin typeface="+mn-lt"/>
                <a:ea typeface="+mn-ea"/>
              </a:defRPr>
            </a:lvl9pPr>
          </a:lstStyle>
          <a:p>
            <a:r>
              <a:rPr lang="ja-JP" altLang="zh-CN" sz="2400" b="1" dirty="0">
                <a:latin typeface="微软雅黑" panose="020B0503020204020204" pitchFamily="34" charset="-122"/>
                <a:ea typeface="微软雅黑" panose="020B0503020204020204" pitchFamily="34" charset="-122"/>
                <a:sym typeface="Arial" panose="020B0604020202020204" pitchFamily="34" charset="0"/>
              </a:rPr>
              <a:t>製品仕様</a:t>
            </a:r>
            <a:endParaRPr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advTm="3092">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文本框 16"/>
          <p:cNvSpPr txBox="1"/>
          <p:nvPr/>
        </p:nvSpPr>
        <p:spPr>
          <a:xfrm>
            <a:off x="493395" y="1666875"/>
            <a:ext cx="4430395" cy="337185"/>
          </a:xfrm>
          <a:prstGeom prst="rect">
            <a:avLst/>
          </a:prstGeom>
          <a:noFill/>
        </p:spPr>
        <p:txBody>
          <a:bodyPr wrap="square" rtlCol="0" anchor="t">
            <a:spAutoFit/>
          </a:bodyPr>
          <a:lstStyle/>
          <a:p>
            <a:pPr marL="285750" lvl="0" indent="-285750" algn="l">
              <a:buClrTx/>
              <a:buSzTx/>
              <a:buFont typeface="Wingdings" panose="05000000000000000000" charset="0"/>
              <a:buChar char="l"/>
            </a:pPr>
            <a:r>
              <a:rPr lang="zh-CN" altLang="en-US" sz="1600" b="1" dirty="0">
                <a:solidFill>
                  <a:srgbClr val="FF0000"/>
                </a:solidFill>
                <a:latin typeface="微软雅黑" panose="020B0503020204020204" pitchFamily="34" charset="-122"/>
                <a:ea typeface="微软雅黑" panose="020B0503020204020204" pitchFamily="34" charset="-122"/>
                <a:sym typeface="+mn-ea"/>
              </a:rPr>
              <a:t>ユーザーの</a:t>
            </a:r>
            <a:r>
              <a:rPr lang="ja-JP" altLang="en-US" sz="1600" b="1" dirty="0">
                <a:solidFill>
                  <a:srgbClr val="FF0000"/>
                </a:solidFill>
                <a:latin typeface="微软雅黑" panose="020B0503020204020204" pitchFamily="34" charset="-122"/>
                <a:ea typeface="微软雅黑" panose="020B0503020204020204" pitchFamily="34" charset="-122"/>
                <a:sym typeface="+mn-ea"/>
              </a:rPr>
              <a:t>アクセス</a:t>
            </a:r>
            <a:r>
              <a:rPr lang="zh-CN" altLang="en-US" sz="1600" b="1" dirty="0">
                <a:solidFill>
                  <a:srgbClr val="FF0000"/>
                </a:solidFill>
                <a:latin typeface="微软雅黑" panose="020B0503020204020204" pitchFamily="34" charset="-122"/>
                <a:ea typeface="微软雅黑" panose="020B0503020204020204" pitchFamily="34" charset="-122"/>
                <a:sym typeface="+mn-ea"/>
              </a:rPr>
              <a:t>性</a:t>
            </a:r>
            <a:endParaRPr lang="zh-CN" altLang="en-US" sz="1600" b="1" dirty="0">
              <a:solidFill>
                <a:srgbClr val="FF0000"/>
              </a:solidFill>
              <a:latin typeface="微软雅黑" panose="020B0503020204020204" pitchFamily="34" charset="-122"/>
              <a:ea typeface="微软雅黑" panose="020B0503020204020204" pitchFamily="34" charset="-122"/>
              <a:sym typeface="+mn-ea"/>
            </a:endParaRPr>
          </a:p>
        </p:txBody>
      </p:sp>
      <p:sp>
        <p:nvSpPr>
          <p:cNvPr id="10" name="文本框 16"/>
          <p:cNvSpPr txBox="1"/>
          <p:nvPr/>
        </p:nvSpPr>
        <p:spPr>
          <a:xfrm>
            <a:off x="481330" y="2659380"/>
            <a:ext cx="4430395" cy="337185"/>
          </a:xfrm>
          <a:prstGeom prst="rect">
            <a:avLst/>
          </a:prstGeom>
          <a:noFill/>
        </p:spPr>
        <p:txBody>
          <a:bodyPr wrap="square" rtlCol="0" anchor="t">
            <a:spAutoFit/>
          </a:bodyPr>
          <a:lstStyle/>
          <a:p>
            <a:pPr marL="285750" lvl="0" indent="-285750" algn="l">
              <a:buClrTx/>
              <a:buSzTx/>
              <a:buFont typeface="Wingdings" panose="05000000000000000000" charset="0"/>
              <a:buChar char="l"/>
            </a:pPr>
            <a:r>
              <a:rPr lang="zh-CN" altLang="en-US" sz="1600" b="1">
                <a:solidFill>
                  <a:srgbClr val="FF0000"/>
                </a:solidFill>
                <a:latin typeface="微软雅黑" panose="020B0503020204020204" pitchFamily="34" charset="-122"/>
                <a:ea typeface="微软雅黑" panose="020B0503020204020204" pitchFamily="34" charset="-122"/>
                <a:sym typeface="+mn-ea"/>
              </a:rPr>
              <a:t>拡張コンポーネント</a:t>
            </a:r>
            <a:endParaRPr lang="zh-CN" altLang="en-US" sz="1600" b="1">
              <a:solidFill>
                <a:srgbClr val="FF0000"/>
              </a:soli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812165" y="2027555"/>
            <a:ext cx="3858895" cy="706755"/>
          </a:xfrm>
          <a:prstGeom prst="rect">
            <a:avLst/>
          </a:prstGeom>
          <a:noFill/>
        </p:spPr>
        <p:txBody>
          <a:bodyPr wrap="square" rtlCol="0">
            <a:spAutoFit/>
          </a:bodyPr>
          <a:lstStyle/>
          <a:p>
            <a:pPr marL="285750" lvl="0" indent="-285750" algn="l">
              <a:lnSpc>
                <a:spcPts val="2400"/>
              </a:lnSpc>
              <a:buClrTx/>
              <a:buSzTx/>
              <a:buFont typeface="Wingdings" panose="05000000000000000000" charset="0"/>
              <a:buChar char="ü"/>
            </a:pPr>
            <a:r>
              <a:rPr lang="zh-CN"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rPr>
              <a:t>オンライン同時実行</a:t>
            </a:r>
            <a:endParaRPr lang="zh-CN"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a:p>
            <a:pPr marL="285750" lvl="0" indent="-285750" algn="l">
              <a:lnSpc>
                <a:spcPts val="2400"/>
              </a:lnSpc>
              <a:buClrTx/>
              <a:buSzTx/>
              <a:buFont typeface="Wingdings" panose="05000000000000000000" charset="0"/>
              <a:buChar char="ü"/>
            </a:pP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ea"/>
            </a:endParaRPr>
          </a:p>
        </p:txBody>
      </p:sp>
      <p:sp>
        <p:nvSpPr>
          <p:cNvPr id="14" name="文本框 13"/>
          <p:cNvSpPr txBox="1"/>
          <p:nvPr/>
        </p:nvSpPr>
        <p:spPr>
          <a:xfrm>
            <a:off x="815975" y="3086100"/>
            <a:ext cx="3858895" cy="706755"/>
          </a:xfrm>
          <a:prstGeom prst="rect">
            <a:avLst/>
          </a:prstGeom>
          <a:noFill/>
        </p:spPr>
        <p:txBody>
          <a:bodyPr wrap="square" rtlCol="0">
            <a:spAutoFit/>
          </a:bodyPr>
          <a:lstStyle/>
          <a:p>
            <a:pPr marL="285750" lvl="0" indent="-285750" algn="l">
              <a:lnSpc>
                <a:spcPts val="2400"/>
              </a:lnSpc>
              <a:buClrTx/>
              <a:buSzTx/>
              <a:buFont typeface="Wingdings" panose="05000000000000000000" charset="0"/>
              <a:buChar char="ü"/>
            </a:pPr>
            <a:r>
              <a:rPr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3D</a:t>
            </a:r>
            <a:r>
              <a:rPr lang="ja-JP"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可視化</a:t>
            </a:r>
            <a:r>
              <a:rPr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グラフィカル構成コンポーネント</a:t>
            </a:r>
            <a:endParaRPr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lvl="0" indent="-285750" algn="l">
              <a:lnSpc>
                <a:spcPts val="2400"/>
              </a:lnSpc>
              <a:buClrTx/>
              <a:buSzTx/>
              <a:buFont typeface="Wingdings" panose="05000000000000000000" charset="0"/>
              <a:buChar char="ü"/>
            </a:pPr>
            <a:r>
              <a:rPr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ビデオストリーミングコンポーネント</a:t>
            </a:r>
            <a:endParaRPr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製品仕様</a:t>
            </a:r>
            <a:endPar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7" name="组合 6"/>
          <p:cNvGrpSpPr/>
          <p:nvPr/>
        </p:nvGrpSpPr>
        <p:grpSpPr>
          <a:xfrm>
            <a:off x="635" y="332105"/>
            <a:ext cx="278765" cy="532130"/>
            <a:chOff x="0" y="-78772"/>
            <a:chExt cx="602082" cy="1150304"/>
          </a:xfrm>
        </p:grpSpPr>
        <p:sp>
          <p:nvSpPr>
            <p:cNvPr id="11" name="任意多边形 10"/>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18795" y="903605"/>
            <a:ext cx="11194415" cy="5613400"/>
            <a:chOff x="817" y="1423"/>
            <a:chExt cx="17629" cy="8840"/>
          </a:xfrm>
        </p:grpSpPr>
        <p:pic>
          <p:nvPicPr>
            <p:cNvPr id="29" name="图片 2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30" name="直接连接符 29"/>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32" name="直接连接符 31"/>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2"/>
          <a:stretch>
            <a:fillRect/>
          </a:stretch>
        </p:blipFill>
        <p:spPr>
          <a:xfrm>
            <a:off x="3760470" y="1216025"/>
            <a:ext cx="7952740" cy="4472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7654">
        <p14:prism/>
      </p:transition>
    </mc:Choice>
    <mc:Fallback>
      <p:transition spd="slow" advTm="76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13335"/>
            <a:ext cx="12192635" cy="5751830"/>
          </a:xfrm>
          <a:prstGeom prst="rect">
            <a:avLst/>
          </a:prstGeom>
          <a:solidFill>
            <a:srgbClr val="FF0000"/>
          </a:solidFill>
          <a:ln w="28575">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17" name="内容占位符 3"/>
          <p:cNvPicPr>
            <a:picLocks noGrp="1"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1655" y="4687570"/>
            <a:ext cx="908050" cy="908050"/>
          </a:xfrm>
          <a:prstGeom prst="rect">
            <a:avLst/>
          </a:prstGeom>
        </p:spPr>
      </p:pic>
      <p:sp>
        <p:nvSpPr>
          <p:cNvPr id="18" name="TextBox 4"/>
          <p:cNvSpPr txBox="1"/>
          <p:nvPr/>
        </p:nvSpPr>
        <p:spPr>
          <a:xfrm>
            <a:off x="1585595" y="4788535"/>
            <a:ext cx="4236720" cy="706755"/>
          </a:xfrm>
          <a:prstGeom prst="rect">
            <a:avLst/>
          </a:prstGeom>
          <a:noFill/>
        </p:spPr>
        <p:txBody>
          <a:bodyPr wrap="squar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公</a:t>
            </a:r>
            <a:r>
              <a:rPr lang="zh-CN" altLang="en-US" sz="1000" dirty="0">
                <a:solidFill>
                  <a:schemeClr val="bg1"/>
                </a:solidFill>
                <a:latin typeface="微软雅黑" panose="020B0503020204020204" pitchFamily="34" charset="-122"/>
                <a:ea typeface="微软雅黑" panose="020B0503020204020204" pitchFamily="34" charset="-122"/>
                <a:sym typeface="+mn-ea"/>
              </a:rPr>
              <a:t>会社：Beijing Yakong Technology Development Co.、Ltd.</a:t>
            </a:r>
            <a:endParaRPr lang="zh-CN" altLang="en-US" sz="1000" dirty="0">
              <a:solidFill>
                <a:schemeClr val="bg1"/>
              </a:solidFill>
              <a:latin typeface="微软雅黑" panose="020B0503020204020204" pitchFamily="34" charset="-122"/>
              <a:ea typeface="微软雅黑" panose="020B0503020204020204" pitchFamily="34" charset="-122"/>
              <a:sym typeface="+mn-ea"/>
            </a:endParaRPr>
          </a:p>
          <a:p>
            <a:r>
              <a:rPr lang="zh-CN" altLang="en-US" sz="1000" dirty="0">
                <a:solidFill>
                  <a:schemeClr val="bg1"/>
                </a:solidFill>
                <a:latin typeface="微软雅黑" panose="020B0503020204020204" pitchFamily="34" charset="-122"/>
                <a:ea typeface="微软雅黑" panose="020B0503020204020204" pitchFamily="34" charset="-122"/>
                <a:sym typeface="+mn-ea"/>
              </a:rPr>
              <a:t>住所：北京海淀区</a:t>
            </a:r>
            <a:r>
              <a:rPr lang="ja-JP" altLang="zh-CN" sz="1000" dirty="0">
                <a:solidFill>
                  <a:schemeClr val="bg1"/>
                </a:solidFill>
                <a:latin typeface="微软雅黑" panose="020B0503020204020204" pitchFamily="34" charset="-122"/>
                <a:ea typeface="微软雅黑" panose="020B0503020204020204" pitchFamily="34" charset="-122"/>
                <a:sym typeface="+mn-ea"/>
              </a:rPr>
              <a:t>知春</a:t>
            </a:r>
            <a:r>
              <a:rPr lang="zh-CN" altLang="en-US" sz="1000" dirty="0">
                <a:solidFill>
                  <a:schemeClr val="bg1"/>
                </a:solidFill>
                <a:latin typeface="微软雅黑" panose="020B0503020204020204" pitchFamily="34" charset="-122"/>
                <a:ea typeface="微软雅黑" panose="020B0503020204020204" pitchFamily="34" charset="-122"/>
                <a:sym typeface="+mn-ea"/>
              </a:rPr>
              <a:t>路113銀行ネットセンター</a:t>
            </a:r>
            <a:endParaRPr lang="zh-CN" altLang="en-US" sz="1000" dirty="0">
              <a:solidFill>
                <a:schemeClr val="bg1"/>
              </a:solidFill>
              <a:latin typeface="微软雅黑" panose="020B0503020204020204" pitchFamily="34" charset="-122"/>
              <a:ea typeface="微软雅黑" panose="020B0503020204020204" pitchFamily="34" charset="-122"/>
              <a:sym typeface="+mn-ea"/>
            </a:endParaRPr>
          </a:p>
          <a:p>
            <a:r>
              <a:rPr lang="zh-CN" altLang="en-US" sz="1000" dirty="0">
                <a:solidFill>
                  <a:schemeClr val="bg1"/>
                </a:solidFill>
                <a:latin typeface="微软雅黑" panose="020B0503020204020204" pitchFamily="34" charset="-122"/>
                <a:ea typeface="微软雅黑" panose="020B0503020204020204" pitchFamily="34" charset="-122"/>
                <a:sym typeface="+mn-ea"/>
              </a:rPr>
              <a:t>ウェブサイト：www.kingview.com</a:t>
            </a:r>
            <a:endParaRPr lang="zh-CN" altLang="en-US" sz="1000" dirty="0">
              <a:solidFill>
                <a:schemeClr val="bg1"/>
              </a:solidFill>
              <a:latin typeface="微软雅黑" panose="020B0503020204020204" pitchFamily="34" charset="-122"/>
              <a:ea typeface="微软雅黑" panose="020B0503020204020204" pitchFamily="34" charset="-122"/>
            </a:endParaRPr>
          </a:p>
          <a:p>
            <a:r>
              <a:rPr lang="zh-CN" altLang="en-US" sz="1000" dirty="0">
                <a:solidFill>
                  <a:schemeClr val="bg1"/>
                </a:solidFill>
                <a:latin typeface="微软雅黑" panose="020B0503020204020204" pitchFamily="34" charset="-122"/>
                <a:ea typeface="微软雅黑" panose="020B0503020204020204" pitchFamily="34" charset="-122"/>
              </a:rPr>
              <a:t>公開番号：</a:t>
            </a:r>
            <a:r>
              <a:rPr lang="en-US" altLang="zh-CN" sz="1000" dirty="0">
                <a:solidFill>
                  <a:schemeClr val="bg1"/>
                </a:solidFill>
                <a:latin typeface="微软雅黑" panose="020B0503020204020204" pitchFamily="34" charset="-122"/>
                <a:ea typeface="微软雅黑" panose="020B0503020204020204" pitchFamily="34" charset="-122"/>
              </a:rPr>
              <a:t>Wellintech</a:t>
            </a:r>
            <a:r>
              <a:rPr lang="zh-CN" altLang="en-US" sz="1000" dirty="0">
                <a:solidFill>
                  <a:schemeClr val="bg1"/>
                </a:solidFill>
                <a:latin typeface="微软雅黑" panose="020B0503020204020204" pitchFamily="34" charset="-122"/>
                <a:ea typeface="微软雅黑" panose="020B0503020204020204" pitchFamily="34" charset="-122"/>
              </a:rPr>
              <a:t> Technology</a:t>
            </a:r>
            <a:endParaRPr lang="zh-CN" altLang="en-US" sz="1000" dirty="0">
              <a:solidFill>
                <a:schemeClr val="bg1"/>
              </a:solidFill>
              <a:latin typeface="微软雅黑" panose="020B0503020204020204" pitchFamily="34" charset="-122"/>
              <a:ea typeface="微软雅黑" panose="020B0503020204020204" pitchFamily="34" charset="-122"/>
            </a:endParaRPr>
          </a:p>
        </p:txBody>
      </p:sp>
      <p:pic>
        <p:nvPicPr>
          <p:cNvPr id="7" name="图片 6" descr="7f69ac0def40cb490eb0f6d61af35df6"/>
          <p:cNvPicPr>
            <a:picLocks noChangeAspect="1"/>
          </p:cNvPicPr>
          <p:nvPr/>
        </p:nvPicPr>
        <p:blipFill>
          <a:blip r:embed="rId2"/>
          <a:stretch>
            <a:fillRect/>
          </a:stretch>
        </p:blipFill>
        <p:spPr>
          <a:xfrm>
            <a:off x="8187055" y="19685"/>
            <a:ext cx="3996055" cy="5554980"/>
          </a:xfrm>
          <a:prstGeom prst="rect">
            <a:avLst/>
          </a:prstGeom>
        </p:spPr>
      </p:pic>
      <p:sp>
        <p:nvSpPr>
          <p:cNvPr id="11" name="文本框 10"/>
          <p:cNvSpPr txBox="1"/>
          <p:nvPr/>
        </p:nvSpPr>
        <p:spPr>
          <a:xfrm>
            <a:off x="4305935" y="2381885"/>
            <a:ext cx="4284345" cy="829945"/>
          </a:xfrm>
          <a:prstGeom prst="rect">
            <a:avLst/>
          </a:prstGeom>
          <a:noFill/>
        </p:spPr>
        <p:txBody>
          <a:bodyPr wrap="square" rtlCol="0">
            <a:spAutoFit/>
          </a:bodyPr>
          <a:lstStyle/>
          <a:p>
            <a:pPr algn="l" fontAlgn="auto">
              <a:lnSpc>
                <a:spcPct val="100000"/>
              </a:lnSpc>
              <a:defRPr/>
            </a:pPr>
            <a:r>
              <a:rPr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Win-Win</a:t>
            </a:r>
            <a:endParaRPr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6" name="组合 15"/>
          <p:cNvGrpSpPr/>
          <p:nvPr/>
        </p:nvGrpSpPr>
        <p:grpSpPr>
          <a:xfrm>
            <a:off x="518795" y="6209665"/>
            <a:ext cx="11184890" cy="307340"/>
            <a:chOff x="817" y="9779"/>
            <a:chExt cx="17614" cy="484"/>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20" name="直接连接符 19"/>
            <p:cNvCxnSpPr/>
            <p:nvPr/>
          </p:nvCxnSpPr>
          <p:spPr>
            <a:xfrm>
              <a:off x="817" y="10263"/>
              <a:ext cx="17486"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7033"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850" advTm="7654">
        <p14:prism/>
      </p:transition>
    </mc:Choice>
    <mc:Fallback>
      <p:transition spd="slow" advTm="765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文本框 30"/>
          <p:cNvSpPr txBox="1"/>
          <p:nvPr/>
        </p:nvSpPr>
        <p:spPr>
          <a:xfrm>
            <a:off x="890905" y="1410970"/>
            <a:ext cx="6375400" cy="337185"/>
          </a:xfrm>
          <a:prstGeom prst="rect">
            <a:avLst/>
          </a:prstGeom>
          <a:noFill/>
        </p:spPr>
        <p:txBody>
          <a:bodyPr wrap="square" rtlCol="0" anchor="t">
            <a:spAutoFit/>
          </a:bodyPr>
          <a:lstStyle/>
          <a:p>
            <a:pPr algn="l">
              <a:buClrTx/>
              <a:buSzTx/>
              <a:buFontTx/>
            </a:pPr>
            <a:r>
              <a:rPr lang="en-US" altLang="zh-CN"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1</a:t>
            </a:r>
            <a:r>
              <a:rPr lang="zh-CN"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lang="zh-CN" altLang="en-US"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従来のグラフィカル</a:t>
            </a:r>
            <a:r>
              <a:rPr lang="ja-JP" altLang="en-US" sz="16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rPr>
              <a:t>コンフィグレーション</a:t>
            </a:r>
            <a:r>
              <a:rPr lang="zh-CN" altLang="en-US"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監視</a:t>
            </a:r>
            <a:r>
              <a:rPr lang="ja-JP" altLang="en-US" sz="1600" b="1" dirty="0">
                <a:solidFill>
                  <a:srgbClr val="FF0000"/>
                </a:solidFill>
                <a:latin typeface="微软雅黑" panose="020B0503020204020204" pitchFamily="34" charset="-122"/>
                <a:ea typeface="微软雅黑" panose="020B0503020204020204" pitchFamily="34" charset="-122"/>
                <a:cs typeface="宋体" panose="02010600030101010101" pitchFamily="2" charset="-122"/>
                <a:sym typeface="+mn-ea"/>
              </a:rPr>
              <a:t>制御</a:t>
            </a:r>
            <a:r>
              <a:rPr lang="zh-CN" altLang="en-US"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製品</a:t>
            </a:r>
            <a:endParaRPr lang="zh-CN" altLang="en-US"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33" name="文本框 32"/>
          <p:cNvSpPr txBox="1"/>
          <p:nvPr/>
        </p:nvSpPr>
        <p:spPr>
          <a:xfrm>
            <a:off x="890905" y="3351530"/>
            <a:ext cx="4523105" cy="460375"/>
          </a:xfrm>
          <a:prstGeom prst="rect">
            <a:avLst/>
          </a:prstGeom>
          <a:noFill/>
        </p:spPr>
        <p:txBody>
          <a:bodyPr wrap="square" rtlCol="0" anchor="t">
            <a:spAutoFit/>
          </a:bodyPr>
          <a:lstStyle/>
          <a:p>
            <a:pPr algn="l">
              <a:buClrTx/>
              <a:buSzTx/>
              <a:buFontTx/>
            </a:pPr>
            <a:r>
              <a:rPr lang="en-US" altLang="zh-CN"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2</a:t>
            </a:r>
            <a:r>
              <a:rPr lang="zh-CN" altLang="en-US"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監視</a:t>
            </a:r>
            <a:r>
              <a:rPr lang="ja-JP"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制御</a:t>
            </a:r>
            <a:r>
              <a:rPr sz="16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業界の他のWeb製品</a:t>
            </a:r>
            <a:r>
              <a:rPr lang="zh-CN" altLang="en-US" sz="2400" b="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a:t>
            </a:r>
            <a:endParaRPr lang="zh-CN" altLang="en-US" noProof="0" dirty="0" err="1">
              <a:ln>
                <a:noFill/>
              </a:ln>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11" name="文本框 10"/>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監視制御</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WEBクライアントの現状分析</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7"/>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18795" y="903605"/>
            <a:ext cx="11194415" cy="5613400"/>
            <a:chOff x="817" y="1423"/>
            <a:chExt cx="17629" cy="884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16" name="直接连接符 15"/>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21" name="直接连接符 20"/>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2" name="文本框 21"/>
          <p:cNvSpPr txBox="1"/>
          <p:nvPr/>
        </p:nvSpPr>
        <p:spPr>
          <a:xfrm>
            <a:off x="770255" y="1891030"/>
            <a:ext cx="3864610" cy="1219308"/>
          </a:xfrm>
          <a:prstGeom prst="rect">
            <a:avLst/>
          </a:prstGeom>
          <a:noFill/>
        </p:spPr>
        <p:txBody>
          <a:bodyPr wrap="square" rtlCol="0" anchor="t">
            <a:spAutoFit/>
          </a:bodyPr>
          <a:lstStyle/>
          <a:p>
            <a:pPr marL="742950" lvl="1" indent="-285750" algn="l">
              <a:lnSpc>
                <a:spcPct val="150000"/>
              </a:lnSpc>
              <a:buClrTx/>
              <a:buSzTx/>
              <a:buFont typeface="Wingdings" panose="05000000000000000000" charset="0"/>
              <a:buChar char="Ø"/>
            </a:pPr>
            <a:r>
              <a:rPr sz="100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CSアーキテクチャ、面倒なインストール</a:t>
            </a:r>
            <a:endParaRPr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742950" lvl="1" indent="-285750" algn="l">
              <a:lnSpc>
                <a:spcPct val="150000"/>
              </a:lnSpc>
              <a:buClrTx/>
              <a:buSzTx/>
              <a:buFont typeface="Wingdings" panose="05000000000000000000" charset="0"/>
              <a:buChar char="Ø"/>
            </a:pPr>
            <a:r>
              <a:rPr sz="100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Webファットクライアント</a:t>
            </a:r>
            <a:r>
              <a:rPr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lang="ja-JP"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関連情報入手困難</a:t>
            </a:r>
            <a:endParaRPr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742950" lvl="1" indent="-285750" algn="l">
              <a:lnSpc>
                <a:spcPct val="150000"/>
              </a:lnSpc>
              <a:buClrTx/>
              <a:buSzTx/>
              <a:buFont typeface="Wingdings" panose="05000000000000000000" charset="0"/>
              <a:buChar char="Ø"/>
            </a:pPr>
            <a:r>
              <a:rPr sz="100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IEカーネルブラウザー非互換</a:t>
            </a:r>
            <a:endParaRPr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742950" lvl="1" indent="-285750" algn="l">
              <a:lnSpc>
                <a:spcPct val="150000"/>
              </a:lnSpc>
              <a:buClrTx/>
              <a:buSzTx/>
              <a:buFont typeface="Wingdings" panose="05000000000000000000" charset="0"/>
              <a:buChar char="Ø"/>
            </a:pPr>
            <a:r>
              <a:rPr lang="ja-JP"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mn-ea"/>
              </a:rPr>
              <a:t>高額ハードウェア</a:t>
            </a:r>
            <a:r>
              <a:rPr sz="100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と高いコスト</a:t>
            </a:r>
            <a:endParaRPr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742950" lvl="1" indent="-285750" algn="l">
              <a:lnSpc>
                <a:spcPct val="150000"/>
              </a:lnSpc>
              <a:buClrTx/>
              <a:buSzTx/>
              <a:buFont typeface="Wingdings" panose="05000000000000000000" charset="0"/>
              <a:buChar char="Ø"/>
            </a:pPr>
            <a:r>
              <a:rPr sz="100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維持費</a:t>
            </a:r>
            <a:r>
              <a:rPr lang="ja-JP"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不透明</a:t>
            </a:r>
            <a:r>
              <a:rPr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a:t>
            </a:r>
            <a:r>
              <a:rPr sz="1000"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維持</a:t>
            </a:r>
            <a:r>
              <a:rPr lang="ja-JP"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mn-ea"/>
              </a:rPr>
              <a:t>困難</a:t>
            </a:r>
            <a:endParaRPr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sp>
        <p:nvSpPr>
          <p:cNvPr id="26" name="文本框 25"/>
          <p:cNvSpPr txBox="1"/>
          <p:nvPr/>
        </p:nvSpPr>
        <p:spPr>
          <a:xfrm>
            <a:off x="770255" y="4025900"/>
            <a:ext cx="6496050" cy="1014730"/>
          </a:xfrm>
          <a:prstGeom prst="rect">
            <a:avLst/>
          </a:prstGeom>
          <a:noFill/>
        </p:spPr>
        <p:txBody>
          <a:bodyPr wrap="square" rtlCol="0" anchor="t">
            <a:spAutoFit/>
          </a:bodyPr>
          <a:lstStyle/>
          <a:p>
            <a:pPr marL="742950" lvl="1" indent="-285750" algn="l">
              <a:lnSpc>
                <a:spcPct val="150000"/>
              </a:lnSpc>
              <a:buClrTx/>
              <a:buSzTx/>
              <a:buFont typeface="Wingdings" panose="05000000000000000000" charset="0"/>
              <a:buChar char="Ø"/>
            </a:pPr>
            <a:r>
              <a:rPr lang="ja-JP"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mn-ea"/>
              </a:rPr>
              <a:t>閉鎖的</a:t>
            </a:r>
            <a:r>
              <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開発</a:t>
            </a:r>
            <a:r>
              <a:rPr lang="ja-JP"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環境</a:t>
            </a:r>
            <a:r>
              <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、コードレベルの開発と保守、高難易度で長いサイクル</a:t>
            </a:r>
            <a:endPar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742950" lvl="1" indent="-285750">
              <a:lnSpc>
                <a:spcPct val="150000"/>
              </a:lnSpc>
              <a:buFont typeface="Wingdings" panose="05000000000000000000" charset="0"/>
              <a:buChar char="Ø"/>
            </a:pPr>
            <a:r>
              <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高級言語プログラ</a:t>
            </a:r>
            <a:r>
              <a:rPr lang="ja-JP"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ミング</a:t>
            </a:r>
            <a:r>
              <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を習得する必要が</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mn-ea"/>
              </a:rPr>
              <a:t>あり（C ++、JAVA、PYTHON） 、</a:t>
            </a:r>
            <a:r>
              <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参入障壁が高い</a:t>
            </a:r>
            <a:endPar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742950" lvl="1" indent="-285750" algn="l">
              <a:lnSpc>
                <a:spcPct val="150000"/>
              </a:lnSpc>
              <a:buClrTx/>
              <a:buSzTx/>
              <a:buFont typeface="Wingdings" panose="05000000000000000000" charset="0"/>
              <a:buChar char="Ø"/>
            </a:pPr>
            <a:r>
              <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リアルタイム、履歴、およびアラームデータは</a:t>
            </a:r>
            <a:r>
              <a:rPr lang="ja-JP"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互換性が低く</a:t>
            </a:r>
            <a:r>
              <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、アクセスしにくい</a:t>
            </a:r>
            <a:endPar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a:p>
            <a:pPr marL="742950" lvl="1" indent="-285750" algn="l">
              <a:lnSpc>
                <a:spcPct val="150000"/>
              </a:lnSpc>
              <a:buClrTx/>
              <a:buSzTx/>
              <a:buFont typeface="Wingdings" panose="05000000000000000000" charset="0"/>
              <a:buChar char="Ø"/>
            </a:pPr>
            <a:r>
              <a:rPr lang="ja-JP"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mn-ea"/>
              </a:rPr>
              <a:t>定着化</a:t>
            </a:r>
            <a:r>
              <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が遅く、柔軟性がなく、アップグレードが難しい</a:t>
            </a:r>
            <a:endParaRPr lang="zh-CN" altLang="en-US" sz="100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nvGrpSpPr>
          <p:cNvPr id="5" name="组合 4"/>
          <p:cNvGrpSpPr/>
          <p:nvPr/>
        </p:nvGrpSpPr>
        <p:grpSpPr>
          <a:xfrm>
            <a:off x="7940040" y="2095817"/>
            <a:ext cx="2879725" cy="1465580"/>
            <a:chOff x="12513" y="3128"/>
            <a:chExt cx="4535" cy="2308"/>
          </a:xfrm>
        </p:grpSpPr>
        <p:pic>
          <p:nvPicPr>
            <p:cNvPr id="2" name="图片 1" descr="World-Wide Web (1)"/>
            <p:cNvPicPr>
              <a:picLocks noChangeAspect="1"/>
            </p:cNvPicPr>
            <p:nvPr/>
          </p:nvPicPr>
          <p:blipFill>
            <a:blip r:embed="rId2"/>
            <a:stretch>
              <a:fillRect/>
            </a:stretch>
          </p:blipFill>
          <p:spPr>
            <a:xfrm>
              <a:off x="12513" y="3358"/>
              <a:ext cx="2078" cy="2078"/>
            </a:xfrm>
            <a:prstGeom prst="rect">
              <a:avLst/>
            </a:prstGeom>
          </p:spPr>
        </p:pic>
        <p:pic>
          <p:nvPicPr>
            <p:cNvPr id="4" name="图片 3" descr="拼图 (2)"/>
            <p:cNvPicPr>
              <a:picLocks noChangeAspect="1"/>
            </p:cNvPicPr>
            <p:nvPr/>
          </p:nvPicPr>
          <p:blipFill>
            <a:blip r:embed="rId3"/>
            <a:stretch>
              <a:fillRect/>
            </a:stretch>
          </p:blipFill>
          <p:spPr>
            <a:xfrm>
              <a:off x="14875" y="3128"/>
              <a:ext cx="2173" cy="2173"/>
            </a:xfrm>
            <a:prstGeom prst="rect">
              <a:avLst/>
            </a:prstGeom>
          </p:spPr>
        </p:pic>
      </p:grpSp>
      <p:sp>
        <p:nvSpPr>
          <p:cNvPr id="45" name="燕尾形箭头 44"/>
          <p:cNvSpPr/>
          <p:nvPr/>
        </p:nvSpPr>
        <p:spPr>
          <a:xfrm>
            <a:off x="4635817" y="2406333"/>
            <a:ext cx="2364740" cy="1567815"/>
          </a:xfrm>
          <a:prstGeom prst="notchedRightArrow">
            <a:avLst/>
          </a:prstGeom>
          <a:gradFill>
            <a:gsLst>
              <a:gs pos="41000">
                <a:srgbClr val="FF0000">
                  <a:alpha val="56000"/>
                </a:srgbClr>
              </a:gs>
              <a:gs pos="100000">
                <a:srgbClr val="832B2B"/>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8"/>
          <p:cNvSpPr txBox="1"/>
          <p:nvPr/>
        </p:nvSpPr>
        <p:spPr>
          <a:xfrm>
            <a:off x="7205784" y="3890645"/>
            <a:ext cx="4802065" cy="1569660"/>
          </a:xfrm>
          <a:prstGeom prst="rect">
            <a:avLst/>
          </a:prstGeom>
          <a:noFill/>
        </p:spPr>
        <p:txBody>
          <a:bodyPr wrap="square" rtlCol="0" anchor="t">
            <a:spAutoFit/>
          </a:bodyPr>
          <a:lstStyle/>
          <a:p>
            <a:pPr algn="l"/>
            <a:r>
              <a:rPr sz="2400" b="1" i="1" noProof="0" dirty="0" err="1">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BSサイドアーキテクチャを備えたグラフィカル</a:t>
            </a:r>
            <a:r>
              <a:rPr lang="ja-JP" altLang="en-US" sz="2400" b="1" i="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コンフィグレーション</a:t>
            </a:r>
            <a:r>
              <a:rPr sz="2400" b="1" i="1" noProof="0" dirty="0" err="1">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ソフトウェアクライアントが必要</a:t>
            </a:r>
            <a:endParaRPr sz="2400" b="1" i="1" noProof="0" dirty="0">
              <a:ln>
                <a:noFill/>
              </a:ln>
              <a:solidFill>
                <a:srgbClr val="FF0000"/>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spTree>
  </p:cSld>
  <p:clrMapOvr>
    <a:masterClrMapping/>
  </p:clrMapOvr>
  <p:transition advTm="12106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1"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0-#ppt_w/2"/>
                                          </p:val>
                                        </p:tav>
                                        <p:tav tm="100000">
                                          <p:val>
                                            <p:strVal val="#ppt_x"/>
                                          </p:val>
                                        </p:tav>
                                      </p:tavLst>
                                    </p:anim>
                                    <p:anim calcmode="lin" valueType="num">
                                      <p:cBhvr additive="base">
                                        <p:cTn id="30"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000" fill="hold">
                                          <p:stCondLst>
                                            <p:cond delay="0"/>
                                          </p:stCondLst>
                                        </p:cTn>
                                        <p:tgtEl>
                                          <p:spTgt spid="5"/>
                                        </p:tgtEl>
                                        <p:attrNameLst>
                                          <p:attrName>style.visibility</p:attrName>
                                        </p:attrNameLst>
                                      </p:cBhvr>
                                      <p:to>
                                        <p:strVal val="visible"/>
                                      </p:to>
                                    </p:set>
                                    <p:animEffect transition="in" filter="circle(in)">
                                      <p:cBhvr>
                                        <p:cTn id="3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22" grpId="0"/>
      <p:bldP spid="26" grpId="0"/>
      <p:bldP spid="45" grpId="1"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文本框 10"/>
          <p:cNvSpPr txBox="1"/>
          <p:nvPr/>
        </p:nvSpPr>
        <p:spPr>
          <a:xfrm>
            <a:off x="428625" y="388620"/>
            <a:ext cx="8151495" cy="398780"/>
          </a:xfrm>
          <a:prstGeom prst="rect">
            <a:avLst/>
          </a:prstGeom>
          <a:noFill/>
        </p:spPr>
        <p:txBody>
          <a:bodyPr wrap="square" rtlCol="0">
            <a:spAutoFit/>
          </a:bodyPr>
          <a:lstStyle/>
          <a:p>
            <a:r>
              <a:rPr lang="ja-JP"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監視制御</a:t>
            </a:r>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、WEB端末、グラフィカル構成-KingPortal V2.0</a:t>
            </a:r>
            <a:endPar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7"/>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18795" y="903605"/>
            <a:ext cx="11194415" cy="5613400"/>
            <a:chOff x="817" y="1423"/>
            <a:chExt cx="17629" cy="884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16" name="直接连接符 15"/>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21" name="直接连接符 20"/>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610995" y="2311400"/>
            <a:ext cx="4362450" cy="2565400"/>
            <a:chOff x="2537" y="3640"/>
            <a:chExt cx="6870" cy="4040"/>
          </a:xfrm>
        </p:grpSpPr>
        <p:sp>
          <p:nvSpPr>
            <p:cNvPr id="6" name="圆角矩形 5"/>
            <p:cNvSpPr/>
            <p:nvPr/>
          </p:nvSpPr>
          <p:spPr>
            <a:xfrm>
              <a:off x="2537" y="3640"/>
              <a:ext cx="6871" cy="4041"/>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4125" y="4773"/>
              <a:ext cx="3694" cy="2779"/>
            </a:xfrm>
            <a:prstGeom prst="rect">
              <a:avLst/>
            </a:prstGeom>
            <a:noFill/>
          </p:spPr>
          <p:txBody>
            <a:bodyPr wrap="none" rtlCol="0">
              <a:spAutoFit/>
            </a:bodyPr>
            <a:lstStyle/>
            <a:p>
              <a:pPr algn="ctr">
                <a:lnSpc>
                  <a:spcPct val="120000"/>
                </a:lnSpc>
              </a:pPr>
              <a:r>
                <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KingPortal</a:t>
              </a:r>
              <a:endPar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20000"/>
                </a:lnSpc>
              </a:pPr>
              <a:r>
                <a:rPr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V2.0</a:t>
              </a:r>
              <a:endParaRPr kumimoji="1" lang="en-US" altLang="zh-CN" sz="3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3200"/>
            </a:p>
          </p:txBody>
        </p:sp>
      </p:grpSp>
      <p:grpSp>
        <p:nvGrpSpPr>
          <p:cNvPr id="51" name="组合 50"/>
          <p:cNvGrpSpPr/>
          <p:nvPr/>
        </p:nvGrpSpPr>
        <p:grpSpPr>
          <a:xfrm>
            <a:off x="7081520" y="1816100"/>
            <a:ext cx="4761865" cy="3504565"/>
            <a:chOff x="10912" y="2860"/>
            <a:chExt cx="5170" cy="5519"/>
          </a:xfrm>
        </p:grpSpPr>
        <p:sp>
          <p:nvSpPr>
            <p:cNvPr id="43" name="矩形 42"/>
            <p:cNvSpPr/>
            <p:nvPr/>
          </p:nvSpPr>
          <p:spPr>
            <a:xfrm>
              <a:off x="10912" y="2860"/>
              <a:ext cx="5142" cy="5519"/>
            </a:xfrm>
            <a:prstGeom prst="rect">
              <a:avLst/>
            </a:prstGeom>
            <a:solidFill>
              <a:schemeClr val="bg1"/>
            </a:solidFill>
            <a:ln>
              <a:noFill/>
            </a:ln>
            <a:effectLst>
              <a:outerShdw blurRad="317500" sx="106000" sy="106000" algn="ctr" rotWithShape="0">
                <a:schemeClr val="bg1">
                  <a:lumMod val="85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0" name="组合 49"/>
            <p:cNvGrpSpPr/>
            <p:nvPr/>
          </p:nvGrpSpPr>
          <p:grpSpPr>
            <a:xfrm>
              <a:off x="11326" y="3239"/>
              <a:ext cx="4615" cy="536"/>
              <a:chOff x="11326" y="3239"/>
              <a:chExt cx="4615" cy="536"/>
            </a:xfrm>
          </p:grpSpPr>
          <p:sp>
            <p:nvSpPr>
              <p:cNvPr id="9" name="单圆角矩形 8"/>
              <p:cNvSpPr/>
              <p:nvPr/>
            </p:nvSpPr>
            <p:spPr>
              <a:xfrm rot="10800000">
                <a:off x="11326" y="3239"/>
                <a:ext cx="4615" cy="536"/>
              </a:xfrm>
              <a:prstGeom prst="round1Rect">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1538" y="3305"/>
                <a:ext cx="3220" cy="434"/>
              </a:xfrm>
              <a:prstGeom prst="rect">
                <a:avLst/>
              </a:prstGeom>
              <a:noFill/>
            </p:spPr>
            <p:txBody>
              <a:bodyPr wrap="square" rtlCol="0">
                <a:spAutoFit/>
              </a:bodyPr>
              <a:lstStyle/>
              <a:p>
                <a:pPr marL="0" lvl="1" algn="l"/>
                <a:r>
                  <a:rPr lang="zh-CN" altLang="en-US" sz="1200" b="1"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監視</a:t>
                </a:r>
                <a:r>
                  <a:rPr lang="ja-JP" altLang="zh-CN" sz="1200" b="1"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制御</a:t>
                </a:r>
                <a:r>
                  <a:rPr lang="zh-CN" altLang="en-US" sz="1200" b="1"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向け</a:t>
                </a:r>
                <a:endParaRPr kumimoji="1" lang="zh-CN" altLang="en-US" sz="1200" b="1"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grpSp>
          <p:nvGrpSpPr>
            <p:cNvPr id="12" name="组合 11"/>
            <p:cNvGrpSpPr/>
            <p:nvPr/>
          </p:nvGrpSpPr>
          <p:grpSpPr>
            <a:xfrm>
              <a:off x="11326" y="4086"/>
              <a:ext cx="4615" cy="536"/>
              <a:chOff x="11043" y="2514"/>
              <a:chExt cx="4615" cy="536"/>
            </a:xfrm>
          </p:grpSpPr>
          <p:sp>
            <p:nvSpPr>
              <p:cNvPr id="14" name="单圆角矩形 13"/>
              <p:cNvSpPr/>
              <p:nvPr/>
            </p:nvSpPr>
            <p:spPr>
              <a:xfrm rot="10800000">
                <a:off x="11043" y="2514"/>
                <a:ext cx="4615" cy="536"/>
              </a:xfrm>
              <a:prstGeom prst="round1Rect">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255" y="2580"/>
                <a:ext cx="2384" cy="434"/>
              </a:xfrm>
              <a:prstGeom prst="rect">
                <a:avLst/>
              </a:prstGeom>
              <a:noFill/>
            </p:spPr>
            <p:txBody>
              <a:bodyPr wrap="square" rtlCol="0">
                <a:spAutoFit/>
              </a:bodyPr>
              <a:lstStyle/>
              <a:p>
                <a:pPr marL="0" lvl="1" algn="l"/>
                <a:r>
                  <a:rPr lang="zh-CN"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自動化エンジニア</a:t>
                </a:r>
                <a:r>
                  <a:rPr lang="ja-JP"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リング</a:t>
                </a:r>
                <a:endParaRPr kumimoji="1" lang="zh-CN" altLang="en-US" sz="1200" b="1"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grpSp>
          <p:nvGrpSpPr>
            <p:cNvPr id="23" name="组合 22"/>
            <p:cNvGrpSpPr/>
            <p:nvPr/>
          </p:nvGrpSpPr>
          <p:grpSpPr>
            <a:xfrm>
              <a:off x="11326" y="4933"/>
              <a:ext cx="4615" cy="536"/>
              <a:chOff x="11043" y="2514"/>
              <a:chExt cx="4615" cy="536"/>
            </a:xfrm>
          </p:grpSpPr>
          <p:sp>
            <p:nvSpPr>
              <p:cNvPr id="24" name="单圆角矩形 23"/>
              <p:cNvSpPr/>
              <p:nvPr/>
            </p:nvSpPr>
            <p:spPr>
              <a:xfrm rot="10800000">
                <a:off x="11043" y="2514"/>
                <a:ext cx="4615" cy="536"/>
              </a:xfrm>
              <a:prstGeom prst="round1Rect">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1255" y="2580"/>
                <a:ext cx="3427" cy="434"/>
              </a:xfrm>
              <a:prstGeom prst="rect">
                <a:avLst/>
              </a:prstGeom>
              <a:noFill/>
            </p:spPr>
            <p:txBody>
              <a:bodyPr wrap="square" rtlCol="0">
                <a:spAutoFit/>
              </a:bodyPr>
              <a:lstStyle/>
              <a:p>
                <a:pPr marL="0" lvl="1" algn="l"/>
                <a:r>
                  <a:rPr lang="zh-CN"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a:t>
                </a:r>
                <a:r>
                  <a:rPr kumimoji="1" lang="ja-JP"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mn-ea"/>
                  </a:rPr>
                  <a:t>平易</a:t>
                </a:r>
                <a:r>
                  <a:rPr kumimoji="1" sz="1200" b="1"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なB</a:t>
                </a:r>
                <a:r>
                  <a:rPr kumimoji="1"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 </a:t>
                </a:r>
                <a:r>
                  <a:rPr kumimoji="1" sz="1200" b="1"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Sアーキテクチャ</a:t>
                </a:r>
                <a:endParaRPr kumimoji="1"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grpSp>
          <p:nvGrpSpPr>
            <p:cNvPr id="26" name="组合 25"/>
            <p:cNvGrpSpPr/>
            <p:nvPr/>
          </p:nvGrpSpPr>
          <p:grpSpPr>
            <a:xfrm>
              <a:off x="11326" y="5780"/>
              <a:ext cx="4756" cy="536"/>
              <a:chOff x="11043" y="2514"/>
              <a:chExt cx="4756" cy="536"/>
            </a:xfrm>
          </p:grpSpPr>
          <p:sp>
            <p:nvSpPr>
              <p:cNvPr id="27" name="单圆角矩形 26"/>
              <p:cNvSpPr/>
              <p:nvPr/>
            </p:nvSpPr>
            <p:spPr>
              <a:xfrm rot="10800000">
                <a:off x="11043" y="2514"/>
                <a:ext cx="4615" cy="536"/>
              </a:xfrm>
              <a:prstGeom prst="round1Rect">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1255" y="2580"/>
                <a:ext cx="4544" cy="434"/>
              </a:xfrm>
              <a:prstGeom prst="rect">
                <a:avLst/>
              </a:prstGeom>
              <a:noFill/>
            </p:spPr>
            <p:txBody>
              <a:bodyPr wrap="square" rtlCol="0">
                <a:spAutoFit/>
              </a:bodyPr>
              <a:lstStyle/>
              <a:p>
                <a:pPr marL="0" lvl="1" algn="l"/>
                <a:r>
                  <a:rPr lang="zh-CN"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a:t>
                </a:r>
                <a:r>
                  <a:rPr kumimoji="1" lang="ja-JP" altLang="en-US" sz="1200"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sym typeface="+mn-ea"/>
                  </a:rPr>
                  <a:t>トータル</a:t>
                </a:r>
                <a:r>
                  <a:rPr kumimoji="1" lang="zh-CN"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オンライングラフィカル</a:t>
                </a:r>
                <a:r>
                  <a:rPr kumimoji="1" lang="ja-JP"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コンフィグレーション</a:t>
                </a:r>
                <a:endParaRPr kumimoji="1" lang="zh-CN" altLang="en-US" sz="1200" b="1"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grpSp>
          <p:nvGrpSpPr>
            <p:cNvPr id="32" name="组合 31"/>
            <p:cNvGrpSpPr/>
            <p:nvPr/>
          </p:nvGrpSpPr>
          <p:grpSpPr>
            <a:xfrm>
              <a:off x="11326" y="6627"/>
              <a:ext cx="4615" cy="536"/>
              <a:chOff x="11043" y="2514"/>
              <a:chExt cx="4615" cy="536"/>
            </a:xfrm>
          </p:grpSpPr>
          <p:sp>
            <p:nvSpPr>
              <p:cNvPr id="33" name="单圆角矩形 32"/>
              <p:cNvSpPr/>
              <p:nvPr/>
            </p:nvSpPr>
            <p:spPr>
              <a:xfrm rot="10800000">
                <a:off x="11043" y="2514"/>
                <a:ext cx="4615" cy="536"/>
              </a:xfrm>
              <a:prstGeom prst="round1Rect">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1255" y="2580"/>
                <a:ext cx="4300" cy="436"/>
              </a:xfrm>
              <a:prstGeom prst="rect">
                <a:avLst/>
              </a:prstGeom>
              <a:noFill/>
            </p:spPr>
            <p:txBody>
              <a:bodyPr wrap="square" rtlCol="0">
                <a:spAutoFit/>
              </a:bodyPr>
              <a:lstStyle/>
              <a:p>
                <a:pPr marL="0" lvl="1" algn="l"/>
                <a:r>
                  <a:rPr lang="zh-CN"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a:t>
                </a:r>
                <a:r>
                  <a:rPr kumimoji="1" lang="zh-CN"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ドラッグ、プル、ドラッグによるシンプルな開発</a:t>
                </a:r>
                <a:r>
                  <a:rPr kumimoji="1" lang="ja-JP"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環境</a:t>
                </a:r>
                <a:endParaRPr kumimoji="1" lang="zh-CN" altLang="en-US" sz="1200" b="1" noProof="0" dirty="0" err="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grpSp>
          <p:nvGrpSpPr>
            <p:cNvPr id="36" name="组合 35"/>
            <p:cNvGrpSpPr/>
            <p:nvPr/>
          </p:nvGrpSpPr>
          <p:grpSpPr>
            <a:xfrm>
              <a:off x="11326" y="7474"/>
              <a:ext cx="4615" cy="536"/>
              <a:chOff x="11043" y="2514"/>
              <a:chExt cx="4615" cy="536"/>
            </a:xfrm>
          </p:grpSpPr>
          <p:sp>
            <p:nvSpPr>
              <p:cNvPr id="37" name="单圆角矩形 36"/>
              <p:cNvSpPr/>
              <p:nvPr/>
            </p:nvSpPr>
            <p:spPr>
              <a:xfrm rot="10800000">
                <a:off x="11043" y="2514"/>
                <a:ext cx="4615" cy="536"/>
              </a:xfrm>
              <a:prstGeom prst="round1Rect">
                <a:avLst/>
              </a:prstGeom>
              <a:solidFill>
                <a:schemeClr val="accent3">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1255" y="2580"/>
                <a:ext cx="2818" cy="436"/>
              </a:xfrm>
              <a:prstGeom prst="rect">
                <a:avLst/>
              </a:prstGeom>
              <a:noFill/>
            </p:spPr>
            <p:txBody>
              <a:bodyPr wrap="square" rtlCol="0">
                <a:spAutoFit/>
              </a:bodyPr>
              <a:lstStyle/>
              <a:p>
                <a:pPr marL="0" lvl="1" algn="l"/>
                <a:r>
                  <a:rPr lang="zh-CN"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a:t>
                </a:r>
                <a:r>
                  <a:rPr lang="ja-JP"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柔軟な</a:t>
                </a:r>
                <a:r>
                  <a:rPr kumimoji="1" lang="zh-CN"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プロファイルデータ統合</a:t>
                </a:r>
                <a:endParaRPr kumimoji="1" lang="zh-CN" altLang="en-US" sz="1200" b="1"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endParaRPr>
              </a:p>
            </p:txBody>
          </p:sp>
        </p:grpSp>
      </p:grpSp>
      <p:sp>
        <p:nvSpPr>
          <p:cNvPr id="45" name="燕尾形箭头 44"/>
          <p:cNvSpPr/>
          <p:nvPr/>
        </p:nvSpPr>
        <p:spPr>
          <a:xfrm>
            <a:off x="6292850" y="3464560"/>
            <a:ext cx="469265" cy="259080"/>
          </a:xfrm>
          <a:prstGeom prst="notched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advTm="12106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p:tgtEl>
                                          <p:spTgt spid="45"/>
                                        </p:tgtEl>
                                        <p:attrNameLst>
                                          <p:attrName>ppt_y</p:attrName>
                                        </p:attrNameLst>
                                      </p:cBhvr>
                                      <p:tavLst>
                                        <p:tav tm="0">
                                          <p:val>
                                            <p:strVal val="#ppt_y+#ppt_h*1.125000"/>
                                          </p:val>
                                        </p:tav>
                                        <p:tav tm="100000">
                                          <p:val>
                                            <p:strVal val="#ppt_y"/>
                                          </p:val>
                                        </p:tav>
                                      </p:tavLst>
                                    </p:anim>
                                    <p:animEffect transition="in" filter="wipe(up)">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ppt_x"/>
                                          </p:val>
                                        </p:tav>
                                        <p:tav tm="100000">
                                          <p:val>
                                            <p:strVal val="#ppt_x"/>
                                          </p:val>
                                        </p:tav>
                                      </p:tavLst>
                                    </p:anim>
                                    <p:anim calcmode="lin" valueType="num">
                                      <p:cBhvr additive="base">
                                        <p:cTn id="19"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1" name="文本框 10"/>
          <p:cNvSpPr txBox="1"/>
          <p:nvPr/>
        </p:nvSpPr>
        <p:spPr>
          <a:xfrm>
            <a:off x="428625" y="388620"/>
            <a:ext cx="8151495" cy="398780"/>
          </a:xfrm>
          <a:prstGeom prst="rect">
            <a:avLst/>
          </a:prstGeom>
          <a:noFill/>
        </p:spPr>
        <p:txBody>
          <a:bodyPr wrap="square" rtlCol="0">
            <a:spAutoFit/>
          </a:bodyPr>
          <a:lstStyle/>
          <a:p>
            <a:r>
              <a:rPr 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システム構成</a:t>
            </a:r>
            <a:endParaRPr 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7"/>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527050" y="893445"/>
            <a:ext cx="11194415" cy="5613400"/>
            <a:chOff x="817" y="1423"/>
            <a:chExt cx="17629" cy="884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16" name="直接连接符 15"/>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21" name="直接连接符 20"/>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608330" y="2264410"/>
            <a:ext cx="1026795" cy="2676525"/>
          </a:xfrm>
          <a:prstGeom prst="rect">
            <a:avLst/>
          </a:prstGeom>
          <a:solidFill>
            <a:srgbClr val="2E5999"/>
          </a:solidFill>
          <a:ln w="3175" cap="flat" cmpd="sng" algn="ctr">
            <a:solidFill>
              <a:schemeClr val="bg1"/>
            </a:solidFill>
            <a:prstDash val="solid"/>
            <a:miter lim="800000"/>
          </a:ln>
          <a:effectLst>
            <a:outerShdw blurRad="50800" dist="38100" dir="2700000" algn="tl" rotWithShape="0">
              <a:schemeClr val="accent2">
                <a:alpha val="40000"/>
              </a:schemeClr>
            </a:outerShdw>
          </a:effectLst>
        </p:spPr>
        <p:txBody>
          <a:bodyPr rtlCol="0" anchor="ctr"/>
          <a:lstStyle/>
          <a:p>
            <a:pPr algn="ctr" defTabSz="1219200">
              <a:defRPr/>
            </a:pPr>
            <a:endParaRPr lang="en-US" altLang="zh-CN" sz="1065"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1219200">
              <a:defRPr/>
            </a:pPr>
            <a:endParaRPr lang="en-US" altLang="zh-CN" sz="1065"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1219200">
              <a:defRPr/>
            </a:pPr>
            <a:endParaRPr lang="en-US" altLang="zh-CN" sz="1065"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1219200">
              <a:lnSpc>
                <a:spcPct val="150000"/>
              </a:lnSpc>
              <a:defRPr/>
            </a:pPr>
            <a:r>
              <a:rPr lang="en-US" altLang="zh-CN" sz="1065" b="1" kern="0" dirty="0">
                <a:solidFill>
                  <a:schemeClr val="tx1">
                    <a:lumMod val="95000"/>
                    <a:lumOff val="5000"/>
                  </a:schemeClr>
                </a:solidFill>
                <a:latin typeface="微软雅黑" panose="020B0503020204020204" pitchFamily="34" charset="-122"/>
                <a:ea typeface="微软雅黑" panose="020B0503020204020204" pitchFamily="34" charset="-122"/>
              </a:rPr>
              <a:t> </a:t>
            </a:r>
            <a:endParaRPr lang="zh-CN" altLang="en-US" sz="1065"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1219200">
              <a:lnSpc>
                <a:spcPct val="150000"/>
              </a:lnSpc>
              <a:defRPr/>
            </a:pPr>
            <a:endParaRPr lang="en-US" altLang="zh-CN" sz="1065"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1219200">
              <a:defRPr/>
            </a:pPr>
            <a:endParaRPr lang="en-US" altLang="zh-CN" sz="1065" b="1" kern="0" dirty="0">
              <a:solidFill>
                <a:schemeClr val="tx1">
                  <a:lumMod val="95000"/>
                  <a:lumOff val="5000"/>
                </a:schemeClr>
              </a:solidFill>
              <a:latin typeface="微软雅黑" panose="020B0503020204020204" pitchFamily="34" charset="-122"/>
              <a:ea typeface="微软雅黑" panose="020B0503020204020204" pitchFamily="34" charset="-122"/>
            </a:endParaRPr>
          </a:p>
          <a:p>
            <a:pPr algn="ctr" defTabSz="1219200">
              <a:defRPr/>
            </a:pPr>
            <a:endParaRPr lang="en-US" altLang="zh-CN" sz="1200" b="1" kern="0" dirty="0" err="1">
              <a:solidFill>
                <a:schemeClr val="bg1"/>
              </a:solidFill>
              <a:latin typeface="微软雅黑" panose="020B0503020204020204" pitchFamily="34" charset="-122"/>
              <a:ea typeface="微软雅黑" panose="020B0503020204020204" pitchFamily="34" charset="-122"/>
            </a:endParaRPr>
          </a:p>
          <a:p>
            <a:pPr algn="ctr" defTabSz="1219200">
              <a:defRPr/>
            </a:pPr>
            <a:endParaRPr lang="en-US" altLang="zh-CN" sz="1200" b="1" kern="0" dirty="0" err="1">
              <a:solidFill>
                <a:schemeClr val="bg1"/>
              </a:solidFill>
              <a:latin typeface="微软雅黑" panose="020B0503020204020204" pitchFamily="34" charset="-122"/>
              <a:ea typeface="微软雅黑" panose="020B0503020204020204" pitchFamily="34" charset="-122"/>
            </a:endParaRPr>
          </a:p>
          <a:p>
            <a:pPr algn="ctr" defTabSz="1219200">
              <a:defRPr/>
            </a:pPr>
            <a:endParaRPr lang="en-US" altLang="zh-CN" sz="1200" b="1" kern="0" dirty="0" err="1">
              <a:solidFill>
                <a:schemeClr val="bg1"/>
              </a:solidFill>
              <a:latin typeface="微软雅黑" panose="020B0503020204020204" pitchFamily="34" charset="-122"/>
              <a:ea typeface="微软雅黑" panose="020B0503020204020204" pitchFamily="34" charset="-122"/>
            </a:endParaRPr>
          </a:p>
          <a:p>
            <a:pPr algn="ctr" defTabSz="1219200">
              <a:defRPr/>
            </a:pPr>
            <a:endParaRPr lang="en-US" altLang="zh-CN" sz="1200" b="1" kern="0" dirty="0" err="1">
              <a:solidFill>
                <a:schemeClr val="bg1"/>
              </a:solidFill>
              <a:latin typeface="微软雅黑" panose="020B0503020204020204" pitchFamily="34" charset="-122"/>
              <a:ea typeface="微软雅黑" panose="020B0503020204020204" pitchFamily="34" charset="-122"/>
            </a:endParaRPr>
          </a:p>
          <a:p>
            <a:pPr algn="ctr" defTabSz="1219200">
              <a:defRPr/>
            </a:pPr>
            <a:r>
              <a:rPr lang="en-US" altLang="zh-CN" sz="1200" b="1" kern="0" dirty="0" err="1">
                <a:solidFill>
                  <a:schemeClr val="bg1"/>
                </a:solidFill>
                <a:latin typeface="微软雅黑" panose="020B0503020204020204" pitchFamily="34" charset="-122"/>
                <a:ea typeface="微软雅黑" panose="020B0503020204020204" pitchFamily="34" charset="-122"/>
              </a:rPr>
              <a:t>KingPortal</a:t>
            </a:r>
            <a:endParaRPr lang="en-US" altLang="zh-CN" sz="1200" b="1" kern="0" dirty="0" err="1">
              <a:solidFill>
                <a:schemeClr val="bg1"/>
              </a:solidFill>
              <a:latin typeface="微软雅黑" panose="020B0503020204020204" pitchFamily="34" charset="-122"/>
              <a:ea typeface="微软雅黑" panose="020B0503020204020204" pitchFamily="34" charset="-122"/>
            </a:endParaRPr>
          </a:p>
          <a:p>
            <a:pPr algn="ctr" defTabSz="1219200">
              <a:defRPr/>
            </a:pPr>
            <a:r>
              <a:rPr lang="en-US" altLang="zh-CN" sz="1200" b="1" kern="0" dirty="0" err="1">
                <a:solidFill>
                  <a:schemeClr val="bg1"/>
                </a:solidFill>
                <a:latin typeface="微软雅黑" panose="020B0503020204020204" pitchFamily="34" charset="-122"/>
                <a:ea typeface="微软雅黑" panose="020B0503020204020204" pitchFamily="34" charset="-122"/>
              </a:rPr>
              <a:t>V2.0</a:t>
            </a:r>
            <a:endParaRPr lang="en-US" altLang="zh-CN" sz="1200" b="1" kern="0" dirty="0" err="1">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608330" y="1025525"/>
            <a:ext cx="1026795" cy="981075"/>
          </a:xfrm>
          <a:prstGeom prst="rect">
            <a:avLst/>
          </a:prstGeom>
          <a:solidFill>
            <a:srgbClr val="1FA7CE"/>
          </a:solidFill>
          <a:ln w="3175" cap="flat" cmpd="sng" algn="ctr">
            <a:solidFill>
              <a:schemeClr val="bg1"/>
            </a:solidFill>
            <a:prstDash val="solid"/>
            <a:miter lim="800000"/>
          </a:ln>
          <a:effectLst>
            <a:outerShdw blurRad="50800" dist="38100" dir="2700000" algn="tl" rotWithShape="0">
              <a:schemeClr val="accent2">
                <a:alpha val="40000"/>
              </a:schemeClr>
            </a:outerShdw>
          </a:effectLst>
        </p:spPr>
        <p:txBody>
          <a:bodyPr rtlCol="0" anchor="ctr"/>
          <a:lstStyle/>
          <a:p>
            <a:pPr algn="ctr"/>
            <a:endParaRPr lang="zh-CN" altLang="en-US" sz="1400" b="1" kern="0" dirty="0">
              <a:solidFill>
                <a:schemeClr val="bg1"/>
              </a:solidFill>
              <a:latin typeface="微软雅黑" panose="020B0503020204020204" pitchFamily="34" charset="-122"/>
              <a:ea typeface="微软雅黑" panose="020B0503020204020204" pitchFamily="34" charset="-122"/>
            </a:endParaRPr>
          </a:p>
        </p:txBody>
      </p:sp>
      <p:sp>
        <p:nvSpPr>
          <p:cNvPr id="76" name="矩形 75"/>
          <p:cNvSpPr/>
          <p:nvPr/>
        </p:nvSpPr>
        <p:spPr>
          <a:xfrm>
            <a:off x="608330" y="5239385"/>
            <a:ext cx="1026795" cy="952500"/>
          </a:xfrm>
          <a:prstGeom prst="rect">
            <a:avLst/>
          </a:prstGeom>
          <a:solidFill>
            <a:srgbClr val="005982"/>
          </a:solidFill>
          <a:ln w="3175" cap="flat" cmpd="sng" algn="ctr">
            <a:solidFill>
              <a:schemeClr val="bg1"/>
            </a:solidFill>
            <a:prstDash val="solid"/>
            <a:miter lim="800000"/>
          </a:ln>
          <a:effectLst>
            <a:outerShdw blurRad="50800" dist="38100" dir="2700000" algn="tl" rotWithShape="0">
              <a:schemeClr val="accent2">
                <a:alpha val="40000"/>
              </a:schemeClr>
            </a:outerShdw>
          </a:effectLst>
        </p:spPr>
        <p:txBody>
          <a:bodyPr rtlCol="0" anchor="ctr"/>
          <a:lstStyle/>
          <a:p>
            <a:pPr algn="ctr"/>
            <a:endParaRPr lang="zh-CN" altLang="en-US" sz="1400" b="1" kern="0" dirty="0">
              <a:solidFill>
                <a:schemeClr val="bg1"/>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3723640" y="5240655"/>
            <a:ext cx="356235" cy="368300"/>
          </a:xfrm>
          <a:prstGeom prst="rect">
            <a:avLst/>
          </a:prstGeom>
          <a:noFill/>
        </p:spPr>
        <p:txBody>
          <a:bodyPr wrap="square" rtlCol="0">
            <a:spAutoFit/>
          </a:bodyPr>
          <a:lstStyle/>
          <a:p>
            <a:pPr lvl="0" algn="l" defTabSz="1219200">
              <a:buClrTx/>
              <a:buSzTx/>
              <a:buFontTx/>
              <a:defRPr/>
            </a:pPr>
            <a:r>
              <a:rPr lang="en-US" altLang="zh-CN" sz="900" kern="0" dirty="0">
                <a:solidFill>
                  <a:srgbClr val="063C7F"/>
                </a:solidFill>
                <a:latin typeface="微软雅黑" panose="020B0503020204020204" pitchFamily="34" charset="-122"/>
                <a:ea typeface="微软雅黑" panose="020B0503020204020204" pitchFamily="34" charset="-122"/>
                <a:sym typeface="+mn-ea"/>
              </a:rPr>
              <a:t>API</a:t>
            </a:r>
            <a:endParaRPr lang="en-US" altLang="zh-CN" sz="900" kern="0" dirty="0">
              <a:solidFill>
                <a:srgbClr val="063C7F"/>
              </a:solidFill>
              <a:latin typeface="微软雅黑" panose="020B0503020204020204" pitchFamily="34" charset="-122"/>
              <a:ea typeface="微软雅黑" panose="020B0503020204020204" pitchFamily="34" charset="-122"/>
              <a:sym typeface="+mn-ea"/>
            </a:endParaRPr>
          </a:p>
        </p:txBody>
      </p:sp>
      <p:sp>
        <p:nvSpPr>
          <p:cNvPr id="91" name="文本框 90"/>
          <p:cNvSpPr txBox="1"/>
          <p:nvPr/>
        </p:nvSpPr>
        <p:spPr>
          <a:xfrm>
            <a:off x="6433185" y="5228590"/>
            <a:ext cx="356235" cy="368300"/>
          </a:xfrm>
          <a:prstGeom prst="rect">
            <a:avLst/>
          </a:prstGeom>
          <a:noFill/>
        </p:spPr>
        <p:txBody>
          <a:bodyPr wrap="square" rtlCol="0">
            <a:spAutoFit/>
          </a:bodyPr>
          <a:lstStyle/>
          <a:p>
            <a:pPr lvl="0" algn="l" defTabSz="1219200">
              <a:buClrTx/>
              <a:buSzTx/>
              <a:buFontTx/>
              <a:defRPr/>
            </a:pPr>
            <a:r>
              <a:rPr lang="en-US" altLang="zh-CN" sz="900" kern="0" dirty="0">
                <a:solidFill>
                  <a:srgbClr val="063C7F"/>
                </a:solidFill>
                <a:latin typeface="微软雅黑" panose="020B0503020204020204" pitchFamily="34" charset="-122"/>
                <a:ea typeface="微软雅黑" panose="020B0503020204020204" pitchFamily="34" charset="-122"/>
                <a:sym typeface="+mn-ea"/>
              </a:rPr>
              <a:t>API</a:t>
            </a:r>
            <a:endParaRPr lang="en-US" altLang="zh-CN" sz="900" kern="0" dirty="0">
              <a:solidFill>
                <a:srgbClr val="063C7F"/>
              </a:solidFill>
              <a:latin typeface="微软雅黑" panose="020B0503020204020204" pitchFamily="34" charset="-122"/>
              <a:ea typeface="微软雅黑" panose="020B0503020204020204" pitchFamily="34" charset="-122"/>
              <a:sym typeface="+mn-ea"/>
            </a:endParaRPr>
          </a:p>
        </p:txBody>
      </p:sp>
      <p:sp>
        <p:nvSpPr>
          <p:cNvPr id="92" name="文本框 91"/>
          <p:cNvSpPr txBox="1"/>
          <p:nvPr/>
        </p:nvSpPr>
        <p:spPr>
          <a:xfrm>
            <a:off x="8945880" y="5237480"/>
            <a:ext cx="356235" cy="368300"/>
          </a:xfrm>
          <a:prstGeom prst="rect">
            <a:avLst/>
          </a:prstGeom>
          <a:noFill/>
        </p:spPr>
        <p:txBody>
          <a:bodyPr wrap="square" rtlCol="0">
            <a:spAutoFit/>
          </a:bodyPr>
          <a:lstStyle/>
          <a:p>
            <a:pPr lvl="0" algn="l" defTabSz="1219200">
              <a:buClrTx/>
              <a:buSzTx/>
              <a:buFontTx/>
              <a:defRPr/>
            </a:pPr>
            <a:r>
              <a:rPr lang="en-US" altLang="zh-CN" sz="900" kern="0" dirty="0">
                <a:solidFill>
                  <a:srgbClr val="063C7F"/>
                </a:solidFill>
                <a:latin typeface="微软雅黑" panose="020B0503020204020204" pitchFamily="34" charset="-122"/>
                <a:ea typeface="微软雅黑" panose="020B0503020204020204" pitchFamily="34" charset="-122"/>
                <a:sym typeface="+mn-ea"/>
              </a:rPr>
              <a:t>API</a:t>
            </a:r>
            <a:endParaRPr lang="en-US" altLang="zh-CN" sz="900" kern="0" dirty="0">
              <a:solidFill>
                <a:srgbClr val="063C7F"/>
              </a:solidFill>
              <a:latin typeface="微软雅黑" panose="020B0503020204020204" pitchFamily="34" charset="-122"/>
              <a:ea typeface="微软雅黑" panose="020B0503020204020204" pitchFamily="34" charset="-122"/>
              <a:sym typeface="+mn-ea"/>
            </a:endParaRPr>
          </a:p>
        </p:txBody>
      </p:sp>
      <p:sp>
        <p:nvSpPr>
          <p:cNvPr id="38" name="圆角矩形 37"/>
          <p:cNvSpPr/>
          <p:nvPr/>
        </p:nvSpPr>
        <p:spPr>
          <a:xfrm>
            <a:off x="723900" y="3199765"/>
            <a:ext cx="795020" cy="734060"/>
          </a:xfrm>
          <a:prstGeom prst="roundRect">
            <a:avLst/>
          </a:prstGeom>
          <a:solidFill>
            <a:srgbClr val="6C9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24535" y="3244215"/>
            <a:ext cx="910590" cy="645160"/>
          </a:xfrm>
          <a:prstGeom prst="rect">
            <a:avLst/>
          </a:prstGeom>
          <a:noFill/>
        </p:spPr>
        <p:txBody>
          <a:bodyPr wrap="square" rtlCol="0">
            <a:spAutoFit/>
          </a:bodyPr>
          <a:lstStyle/>
          <a:p>
            <a:r>
              <a:rPr lang="zh-CN" altLang="en-US" sz="1200" b="1">
                <a:solidFill>
                  <a:schemeClr val="bg1"/>
                </a:solidFill>
              </a:rPr>
              <a:t>グラフィカル構成ソフト</a:t>
            </a:r>
            <a:endParaRPr lang="zh-CN" altLang="en-US" sz="1200" b="1">
              <a:solidFill>
                <a:schemeClr val="bg1"/>
              </a:solidFill>
            </a:endParaRPr>
          </a:p>
        </p:txBody>
      </p:sp>
      <p:sp>
        <p:nvSpPr>
          <p:cNvPr id="93" name="文本框 92"/>
          <p:cNvSpPr txBox="1"/>
          <p:nvPr/>
        </p:nvSpPr>
        <p:spPr>
          <a:xfrm>
            <a:off x="534035" y="1514475"/>
            <a:ext cx="1175385" cy="521970"/>
          </a:xfrm>
          <a:prstGeom prst="rect">
            <a:avLst/>
          </a:prstGeom>
          <a:noFill/>
        </p:spPr>
        <p:txBody>
          <a:bodyPr wrap="square" rtlCol="0">
            <a:spAutoFit/>
          </a:bodyPr>
          <a:lstStyle/>
          <a:p>
            <a:pPr algn="ctr"/>
            <a:r>
              <a:rPr lang="zh-CN" altLang="en-US" sz="1400" b="1" kern="0" dirty="0">
                <a:solidFill>
                  <a:schemeClr val="bg1"/>
                </a:solidFill>
                <a:latin typeface="微软雅黑" panose="020B0503020204020204" pitchFamily="34" charset="-122"/>
                <a:ea typeface="微软雅黑" panose="020B0503020204020204" pitchFamily="34" charset="-122"/>
                <a:sym typeface="+mn-ea"/>
              </a:rPr>
              <a:t>アプリケーション側</a:t>
            </a:r>
            <a:endParaRPr lang="zh-CN" altLang="en-US" sz="1400" b="1" kern="0" dirty="0">
              <a:solidFill>
                <a:schemeClr val="bg1"/>
              </a:solidFill>
              <a:latin typeface="微软雅黑" panose="020B0503020204020204" pitchFamily="34" charset="-122"/>
              <a:ea typeface="微软雅黑" panose="020B0503020204020204" pitchFamily="34" charset="-122"/>
              <a:sym typeface="+mn-ea"/>
            </a:endParaRPr>
          </a:p>
        </p:txBody>
      </p:sp>
      <p:sp>
        <p:nvSpPr>
          <p:cNvPr id="94" name="文本框 93"/>
          <p:cNvSpPr txBox="1"/>
          <p:nvPr/>
        </p:nvSpPr>
        <p:spPr>
          <a:xfrm>
            <a:off x="463550" y="5758180"/>
            <a:ext cx="1175385" cy="337185"/>
          </a:xfrm>
          <a:prstGeom prst="rect">
            <a:avLst/>
          </a:prstGeom>
          <a:noFill/>
        </p:spPr>
        <p:txBody>
          <a:bodyPr wrap="square" rtlCol="0">
            <a:spAutoFit/>
          </a:bodyPr>
          <a:lstStyle/>
          <a:p>
            <a:r>
              <a:rPr lang="en-US" altLang="zh-CN" sz="1600" b="1" kern="0" dirty="0">
                <a:solidFill>
                  <a:schemeClr val="bg1"/>
                </a:solidFill>
                <a:latin typeface="微软雅黑" panose="020B0503020204020204" pitchFamily="34" charset="-122"/>
                <a:ea typeface="微软雅黑" panose="020B0503020204020204" pitchFamily="34" charset="-122"/>
                <a:sym typeface="+mn-ea"/>
              </a:rPr>
              <a:t>    </a:t>
            </a:r>
            <a:r>
              <a:rPr lang="zh-CN" altLang="en-US" sz="1400" b="1" kern="0" dirty="0">
                <a:solidFill>
                  <a:schemeClr val="bg1"/>
                </a:solidFill>
                <a:latin typeface="微软雅黑" panose="020B0503020204020204" pitchFamily="34" charset="-122"/>
                <a:ea typeface="微软雅黑" panose="020B0503020204020204" pitchFamily="34" charset="-122"/>
                <a:sym typeface="+mn-ea"/>
              </a:rPr>
              <a:t>データ層</a:t>
            </a:r>
            <a:endParaRPr lang="zh-CN" altLang="en-US" sz="1400" b="1" kern="0" dirty="0">
              <a:solidFill>
                <a:schemeClr val="bg1"/>
              </a:solidFill>
              <a:latin typeface="微软雅黑" panose="020B0503020204020204" pitchFamily="34" charset="-122"/>
              <a:ea typeface="微软雅黑" panose="020B0503020204020204" pitchFamily="34" charset="-122"/>
              <a:sym typeface="+mn-ea"/>
            </a:endParaRPr>
          </a:p>
        </p:txBody>
      </p:sp>
      <p:grpSp>
        <p:nvGrpSpPr>
          <p:cNvPr id="31" name="组合 30"/>
          <p:cNvGrpSpPr/>
          <p:nvPr/>
        </p:nvGrpSpPr>
        <p:grpSpPr>
          <a:xfrm>
            <a:off x="2212974" y="1061720"/>
            <a:ext cx="8228516" cy="944880"/>
            <a:chOff x="2853" y="1635"/>
            <a:chExt cx="12751" cy="1602"/>
          </a:xfrm>
          <a:solidFill>
            <a:schemeClr val="bg1"/>
          </a:solidFill>
          <a:effectLst>
            <a:outerShdw blurRad="495300" sx="97000" sy="97000" algn="ctr" rotWithShape="0">
              <a:prstClr val="black">
                <a:alpha val="19000"/>
              </a:prstClr>
            </a:outerShdw>
          </a:effectLst>
        </p:grpSpPr>
        <p:grpSp>
          <p:nvGrpSpPr>
            <p:cNvPr id="33" name="组合 32"/>
            <p:cNvGrpSpPr/>
            <p:nvPr/>
          </p:nvGrpSpPr>
          <p:grpSpPr>
            <a:xfrm>
              <a:off x="2853" y="1635"/>
              <a:ext cx="12751" cy="1602"/>
              <a:chOff x="2089785" y="1356360"/>
              <a:chExt cx="8096897" cy="1017270"/>
            </a:xfrm>
            <a:grpFill/>
          </p:grpSpPr>
          <p:sp>
            <p:nvSpPr>
              <p:cNvPr id="36" name="矩形 35"/>
              <p:cNvSpPr/>
              <p:nvPr/>
            </p:nvSpPr>
            <p:spPr>
              <a:xfrm>
                <a:off x="2089785" y="1356360"/>
                <a:ext cx="8096897" cy="1017270"/>
              </a:xfrm>
              <a:prstGeom prst="rect">
                <a:avLst/>
              </a:prstGeom>
              <a:grpFill/>
              <a:ln w="3175" cap="flat" cmpd="sng" algn="ctr">
                <a:solidFill>
                  <a:schemeClr val="bg1"/>
                </a:solidFill>
                <a:prstDash val="solid"/>
                <a:miter lim="800000"/>
              </a:ln>
              <a:effectLst/>
            </p:spPr>
            <p:txBody>
              <a:bodyPr rtlCol="0" anchor="t"/>
              <a:lstStyle/>
              <a:p>
                <a:pPr algn="l"/>
                <a:r>
                  <a:rPr lang="en-US" altLang="zh-CN" sz="1200" b="1" kern="0" dirty="0">
                    <a:solidFill>
                      <a:srgbClr val="063C7F"/>
                    </a:solidFill>
                    <a:latin typeface="微软雅黑" panose="020B0503020204020204" pitchFamily="34" charset="-122"/>
                    <a:ea typeface="微软雅黑" panose="020B0503020204020204" pitchFamily="34" charset="-122"/>
                  </a:rPr>
                  <a:t> </a:t>
                </a:r>
                <a:r>
                  <a:rPr lang="en-US" altLang="zh-CN" sz="1000" b="1" kern="0" dirty="0">
                    <a:solidFill>
                      <a:srgbClr val="063C7F"/>
                    </a:solidFill>
                    <a:latin typeface="微软雅黑" panose="020B0503020204020204" pitchFamily="34" charset="-122"/>
                    <a:ea typeface="微软雅黑" panose="020B0503020204020204" pitchFamily="34" charset="-122"/>
                  </a:rPr>
                  <a:t>     </a:t>
                </a:r>
                <a:r>
                  <a:rPr lang="zh-CN" altLang="en-US" sz="1000" b="1" kern="0" dirty="0">
                    <a:solidFill>
                      <a:srgbClr val="063C7F"/>
                    </a:solidFill>
                    <a:latin typeface="微软雅黑" panose="020B0503020204020204" pitchFamily="34" charset="-122"/>
                    <a:ea typeface="微软雅黑" panose="020B0503020204020204" pitchFamily="34" charset="-122"/>
                  </a:rPr>
                  <a:t>エンジニア構成       </a:t>
                </a:r>
                <a:r>
                  <a:rPr lang="ja-JP" altLang="en-US" sz="1000" b="1" kern="0" dirty="0">
                    <a:solidFill>
                      <a:srgbClr val="063C7F"/>
                    </a:solidFill>
                    <a:latin typeface="微软雅黑" panose="020B0503020204020204" pitchFamily="34" charset="-122"/>
                    <a:ea typeface="微软雅黑" panose="020B0503020204020204" pitchFamily="34" charset="-122"/>
                  </a:rPr>
                  <a:t>   </a:t>
                </a:r>
                <a:r>
                  <a:rPr lang="zh-CN" altLang="en-US" sz="1000" b="1" kern="0" dirty="0">
                    <a:solidFill>
                      <a:srgbClr val="063C7F"/>
                    </a:solidFill>
                    <a:latin typeface="微软雅黑" panose="020B0503020204020204" pitchFamily="34" charset="-122"/>
                    <a:ea typeface="微软雅黑" panose="020B0503020204020204" pitchFamily="34" charset="-122"/>
                  </a:rPr>
                  <a:t>プロジェクト操作閲覧   </a:t>
                </a:r>
                <a:r>
                  <a:rPr lang="ja-JP" altLang="en-US" sz="1000" b="1" kern="0" dirty="0">
                    <a:solidFill>
                      <a:srgbClr val="063C7F"/>
                    </a:solidFill>
                    <a:latin typeface="微软雅黑" panose="020B0503020204020204" pitchFamily="34" charset="-122"/>
                    <a:ea typeface="微软雅黑" panose="020B0503020204020204" pitchFamily="34" charset="-122"/>
                  </a:rPr>
                  <a:t> </a:t>
                </a:r>
                <a:r>
                  <a:rPr lang="zh-CN" altLang="en-US" sz="1000" b="1" kern="0" dirty="0">
                    <a:solidFill>
                      <a:srgbClr val="063C7F"/>
                    </a:solidFill>
                    <a:latin typeface="微软雅黑" panose="020B0503020204020204" pitchFamily="34" charset="-122"/>
                    <a:ea typeface="微软雅黑" panose="020B0503020204020204" pitchFamily="34" charset="-122"/>
                  </a:rPr>
                  <a:t>設備生産モニタリング    </a:t>
                </a:r>
                <a:r>
                  <a:rPr lang="ja-JP" altLang="en-US" sz="1000" b="1" kern="0" dirty="0">
                    <a:solidFill>
                      <a:srgbClr val="063C7F"/>
                    </a:solidFill>
                    <a:latin typeface="微软雅黑" panose="020B0503020204020204" pitchFamily="34" charset="-122"/>
                    <a:ea typeface="微软雅黑" panose="020B0503020204020204" pitchFamily="34" charset="-122"/>
                  </a:rPr>
                  <a:t>  </a:t>
                </a:r>
                <a:r>
                  <a:rPr lang="zh-CN" altLang="en-US" sz="1000" b="1" kern="0" dirty="0">
                    <a:solidFill>
                      <a:srgbClr val="063C7F"/>
                    </a:solidFill>
                    <a:latin typeface="微软雅黑" panose="020B0503020204020204" pitchFamily="34" charset="-122"/>
                    <a:ea typeface="微软雅黑" panose="020B0503020204020204" pitchFamily="34" charset="-122"/>
                  </a:rPr>
                  <a:t>プロセス生産監視    </a:t>
                </a:r>
                <a:r>
                  <a:rPr lang="ja-JP" altLang="en-US" sz="1000" b="1" kern="0" dirty="0">
                    <a:solidFill>
                      <a:srgbClr val="063C7F"/>
                    </a:solidFill>
                    <a:latin typeface="微软雅黑" panose="020B0503020204020204" pitchFamily="34" charset="-122"/>
                    <a:ea typeface="微软雅黑" panose="020B0503020204020204" pitchFamily="34" charset="-122"/>
                  </a:rPr>
                  <a:t>  </a:t>
                </a:r>
                <a:r>
                  <a:rPr lang="zh-CN" altLang="en-US" sz="1000" b="1" kern="0" dirty="0">
                    <a:solidFill>
                      <a:srgbClr val="063C7F"/>
                    </a:solidFill>
                    <a:latin typeface="微软雅黑" panose="020B0503020204020204" pitchFamily="34" charset="-122"/>
                    <a:ea typeface="微软雅黑" panose="020B0503020204020204" pitchFamily="34" charset="-122"/>
                  </a:rPr>
                  <a:t>部門間コラボレーション</a:t>
                </a:r>
                <a:r>
                  <a:rPr lang="zh-CN" altLang="en-US" sz="1200" b="1" kern="0" dirty="0">
                    <a:solidFill>
                      <a:schemeClr val="bg1"/>
                    </a:solidFill>
                    <a:latin typeface="微软雅黑" panose="020B0503020204020204" pitchFamily="34" charset="-122"/>
                    <a:ea typeface="微软雅黑" panose="020B0503020204020204" pitchFamily="34" charset="-122"/>
                  </a:rPr>
                  <a:t> </a:t>
                </a:r>
                <a:r>
                  <a:rPr lang="zh-CN" altLang="en-US" sz="1065" b="1" kern="0" dirty="0">
                    <a:solidFill>
                      <a:schemeClr val="tx1">
                        <a:lumMod val="95000"/>
                        <a:lumOff val="5000"/>
                      </a:schemeClr>
                    </a:solidFill>
                    <a:latin typeface="微软雅黑" panose="020B0503020204020204" pitchFamily="34" charset="-122"/>
                    <a:ea typeface="微软雅黑" panose="020B0503020204020204" pitchFamily="34" charset="-122"/>
                  </a:rPr>
                  <a:t>  </a:t>
                </a:r>
                <a:r>
                  <a:rPr lang="ja-JP" altLang="en-US" sz="1065" b="1" kern="0" dirty="0">
                    <a:solidFill>
                      <a:schemeClr val="tx1">
                        <a:lumMod val="95000"/>
                        <a:lumOff val="5000"/>
                      </a:schemeClr>
                    </a:solidFill>
                    <a:latin typeface="微软雅黑" panose="020B0503020204020204" pitchFamily="34" charset="-122"/>
                    <a:ea typeface="微软雅黑" panose="020B0503020204020204" pitchFamily="34" charset="-122"/>
                  </a:rPr>
                  <a:t>スマート</a:t>
                </a:r>
                <a:r>
                  <a:rPr lang="zh-CN" altLang="en-US" sz="1000" b="1" kern="0" dirty="0">
                    <a:solidFill>
                      <a:srgbClr val="063C7F"/>
                    </a:solidFill>
                    <a:latin typeface="微软雅黑" panose="020B0503020204020204" pitchFamily="34" charset="-122"/>
                    <a:ea typeface="微软雅黑" panose="020B0503020204020204" pitchFamily="34" charset="-122"/>
                  </a:rPr>
                  <a:t>APP   </a:t>
                </a:r>
                <a:r>
                  <a:rPr lang="zh-CN" altLang="en-US" sz="1065" b="1" kern="0" dirty="0">
                    <a:solidFill>
                      <a:schemeClr val="tx1">
                        <a:lumMod val="95000"/>
                        <a:lumOff val="5000"/>
                      </a:schemeClr>
                    </a:solidFill>
                    <a:latin typeface="微软雅黑" panose="020B0503020204020204" pitchFamily="34" charset="-122"/>
                    <a:ea typeface="微软雅黑" panose="020B0503020204020204" pitchFamily="34" charset="-122"/>
                  </a:rPr>
                  <a:t>    </a:t>
                </a:r>
                <a:endParaRPr lang="zh-CN" altLang="en-US" sz="1065"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1" name="图片 9"/>
              <p:cNvPicPr preferRelativeResize="0"/>
              <p:nvPr/>
            </p:nvPicPr>
            <p:blipFill rotWithShape="1">
              <a:blip r:embed="rId2" cstate="print">
                <a:extLst>
                  <a:ext uri="{28A0092B-C50C-407E-A947-70E740481C1C}">
                    <a14:useLocalDpi xmlns:a14="http://schemas.microsoft.com/office/drawing/2010/main" val="0"/>
                  </a:ext>
                </a:extLst>
              </a:blip>
              <a:srcRect l="4575" r="7031" b="14294"/>
              <a:stretch>
                <a:fillRect/>
              </a:stretch>
            </p:blipFill>
            <p:spPr bwMode="auto">
              <a:xfrm>
                <a:off x="2340610" y="1680210"/>
                <a:ext cx="1121410" cy="633095"/>
              </a:xfrm>
              <a:prstGeom prst="rect">
                <a:avLst/>
              </a:prstGeom>
              <a:grpFill/>
              <a:ln w="3175">
                <a:solidFill>
                  <a:schemeClr val="bg1"/>
                </a:solidFill>
                <a:miter lim="800000"/>
                <a:headEnd/>
                <a:tailEnd/>
              </a:ln>
              <a:effectLst>
                <a:outerShdw blurRad="63500" sx="102000" sy="102000" algn="ctr" rotWithShape="0">
                  <a:schemeClr val="accent1">
                    <a:lumMod val="90000"/>
                    <a:alpha val="40000"/>
                  </a:schemeClr>
                </a:outerShdw>
              </a:effectLst>
            </p:spPr>
          </p:pic>
          <p:pic>
            <p:nvPicPr>
              <p:cNvPr id="42" name="图片 41"/>
              <p:cNvPicPr preferRelativeResize="0"/>
              <p:nvPr/>
            </p:nvPicPr>
            <p:blipFill>
              <a:blip r:embed="rId3" cstate="print">
                <a:extLst>
                  <a:ext uri="{28A0092B-C50C-407E-A947-70E740481C1C}">
                    <a14:useLocalDpi xmlns:a14="http://schemas.microsoft.com/office/drawing/2010/main" val="0"/>
                  </a:ext>
                </a:extLst>
              </a:blip>
              <a:stretch>
                <a:fillRect/>
              </a:stretch>
            </p:blipFill>
            <p:spPr>
              <a:xfrm>
                <a:off x="3737610" y="1671320"/>
                <a:ext cx="1121410" cy="636905"/>
              </a:xfrm>
              <a:prstGeom prst="rect">
                <a:avLst/>
              </a:prstGeom>
              <a:grpFill/>
              <a:ln w="3175">
                <a:solidFill>
                  <a:schemeClr val="bg1"/>
                </a:solidFill>
              </a:ln>
              <a:effectLst>
                <a:outerShdw blurRad="63500" sx="102000" sy="102000" algn="ctr" rotWithShape="0">
                  <a:schemeClr val="accent1">
                    <a:lumMod val="90000"/>
                    <a:alpha val="40000"/>
                  </a:schemeClr>
                </a:outerShdw>
              </a:effectLst>
            </p:spPr>
          </p:pic>
          <p:pic>
            <p:nvPicPr>
              <p:cNvPr id="43" name="图片 42"/>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7923530" y="1671320"/>
                <a:ext cx="1121410" cy="636905"/>
              </a:xfrm>
              <a:prstGeom prst="rect">
                <a:avLst/>
              </a:prstGeom>
              <a:grpFill/>
              <a:ln w="3175">
                <a:solidFill>
                  <a:schemeClr val="bg1"/>
                </a:solidFill>
              </a:ln>
              <a:effectLst>
                <a:outerShdw blurRad="63500" sx="102000" sy="102000" algn="ctr" rotWithShape="0">
                  <a:schemeClr val="accent1">
                    <a:lumMod val="90000"/>
                    <a:alpha val="40000"/>
                  </a:schemeClr>
                </a:outerShdw>
              </a:effectLst>
            </p:spPr>
          </p:pic>
          <p:pic>
            <p:nvPicPr>
              <p:cNvPr id="44" name="图片 43"/>
              <p:cNvPicPr preferRelativeResize="0"/>
              <p:nvPr/>
            </p:nvPicPr>
            <p:blipFill>
              <a:blip r:embed="rId5" cstate="print">
                <a:extLst>
                  <a:ext uri="{28A0092B-C50C-407E-A947-70E740481C1C}">
                    <a14:useLocalDpi xmlns:a14="http://schemas.microsoft.com/office/drawing/2010/main" val="0"/>
                  </a:ext>
                </a:extLst>
              </a:blip>
              <a:stretch>
                <a:fillRect/>
              </a:stretch>
            </p:blipFill>
            <p:spPr>
              <a:xfrm>
                <a:off x="6511925" y="1671320"/>
                <a:ext cx="1121410" cy="636905"/>
              </a:xfrm>
              <a:prstGeom prst="rect">
                <a:avLst/>
              </a:prstGeom>
              <a:grpFill/>
              <a:ln w="3175">
                <a:solidFill>
                  <a:schemeClr val="bg1"/>
                </a:solidFill>
              </a:ln>
              <a:effectLst>
                <a:outerShdw blurRad="63500" sx="102000" sy="102000" algn="ctr" rotWithShape="0">
                  <a:schemeClr val="accent1">
                    <a:lumMod val="90000"/>
                    <a:alpha val="40000"/>
                  </a:schemeClr>
                </a:outerShdw>
              </a:effectLst>
            </p:spPr>
          </p:pic>
          <p:pic>
            <p:nvPicPr>
              <p:cNvPr id="45" name="图片 44"/>
              <p:cNvPicPr preferRelativeResize="0"/>
              <p:nvPr/>
            </p:nvPicPr>
            <p:blipFill>
              <a:blip r:embed="rId6" cstate="print">
                <a:extLst>
                  <a:ext uri="{28A0092B-C50C-407E-A947-70E740481C1C}">
                    <a14:useLocalDpi xmlns:a14="http://schemas.microsoft.com/office/drawing/2010/main" val="0"/>
                  </a:ext>
                </a:extLst>
              </a:blip>
              <a:stretch>
                <a:fillRect/>
              </a:stretch>
            </p:blipFill>
            <p:spPr>
              <a:xfrm>
                <a:off x="5137785" y="1667510"/>
                <a:ext cx="1121410" cy="636905"/>
              </a:xfrm>
              <a:prstGeom prst="rect">
                <a:avLst/>
              </a:prstGeom>
              <a:grpFill/>
              <a:ln w="3175">
                <a:solidFill>
                  <a:schemeClr val="bg1"/>
                </a:solidFill>
              </a:ln>
              <a:effectLst>
                <a:outerShdw blurRad="63500" sx="102000" sy="102000" algn="ctr" rotWithShape="0">
                  <a:schemeClr val="accent1">
                    <a:lumMod val="90000"/>
                    <a:alpha val="40000"/>
                  </a:schemeClr>
                </a:outerShdw>
              </a:effectLst>
            </p:spPr>
          </p:pic>
        </p:grpSp>
        <p:pic>
          <p:nvPicPr>
            <p:cNvPr id="37" name="图片 36"/>
            <p:cNvPicPr>
              <a:picLocks noChangeAspect="1"/>
            </p:cNvPicPr>
            <p:nvPr/>
          </p:nvPicPr>
          <p:blipFill>
            <a:blip r:embed="rId7"/>
            <a:stretch>
              <a:fillRect/>
            </a:stretch>
          </p:blipFill>
          <p:spPr>
            <a:xfrm>
              <a:off x="14512" y="2109"/>
              <a:ext cx="623" cy="1092"/>
            </a:xfrm>
            <a:prstGeom prst="rect">
              <a:avLst/>
            </a:prstGeom>
            <a:grpFill/>
          </p:spPr>
        </p:pic>
      </p:grpSp>
      <p:grpSp>
        <p:nvGrpSpPr>
          <p:cNvPr id="3" name="组合 2"/>
          <p:cNvGrpSpPr/>
          <p:nvPr/>
        </p:nvGrpSpPr>
        <p:grpSpPr>
          <a:xfrm>
            <a:off x="2138045" y="5239385"/>
            <a:ext cx="7930515" cy="970280"/>
            <a:chOff x="3292" y="8251"/>
            <a:chExt cx="12489" cy="1528"/>
          </a:xfrm>
        </p:grpSpPr>
        <p:grpSp>
          <p:nvGrpSpPr>
            <p:cNvPr id="29" name="组合 28"/>
            <p:cNvGrpSpPr/>
            <p:nvPr/>
          </p:nvGrpSpPr>
          <p:grpSpPr>
            <a:xfrm>
              <a:off x="3292" y="8251"/>
              <a:ext cx="12489" cy="1528"/>
              <a:chOff x="2082165" y="5502275"/>
              <a:chExt cx="8173085" cy="1044575"/>
            </a:xfrm>
            <a:solidFill>
              <a:schemeClr val="bg1"/>
            </a:solidFill>
            <a:effectLst>
              <a:outerShdw blurRad="495300" sx="97000" sy="97000" algn="ctr" rotWithShape="0">
                <a:prstClr val="black">
                  <a:alpha val="19000"/>
                </a:prstClr>
              </a:outerShdw>
            </a:effectLst>
          </p:grpSpPr>
          <p:sp>
            <p:nvSpPr>
              <p:cNvPr id="77" name="矩形 76"/>
              <p:cNvSpPr/>
              <p:nvPr/>
            </p:nvSpPr>
            <p:spPr>
              <a:xfrm>
                <a:off x="2082165" y="5502275"/>
                <a:ext cx="8173085" cy="1044575"/>
              </a:xfrm>
              <a:prstGeom prst="rect">
                <a:avLst/>
              </a:prstGeom>
              <a:grpFill/>
              <a:ln w="3175" cap="flat" cmpd="sng" algn="ctr">
                <a:solidFill>
                  <a:schemeClr val="bg1"/>
                </a:solidFill>
                <a:prstDash val="solid"/>
                <a:miter lim="800000"/>
              </a:ln>
              <a:effectLst/>
            </p:spPr>
            <p:txBody>
              <a:bodyPr rtlCol="0" anchor="ctr"/>
              <a:lstStyle/>
              <a:p>
                <a:pPr algn="ctr" defTabSz="1219200"/>
                <a:endParaRPr lang="zh-CN" altLang="en-US" sz="1065" b="1" kern="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2535555" y="5793740"/>
                <a:ext cx="2950210" cy="431800"/>
              </a:xfrm>
              <a:prstGeom prst="rect">
                <a:avLst/>
              </a:prstGeom>
              <a:grp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微软雅黑" panose="020B0503020204020204" pitchFamily="34" charset="-122"/>
                    <a:ea typeface="微软雅黑" panose="020B0503020204020204" pitchFamily="34" charset="-122"/>
                  </a:rPr>
                  <a:t>组态产品 数据库</a:t>
                </a:r>
                <a:endParaRPr lang="en-US" altLang="zh-CN" sz="900" b="1" kern="0" dirty="0">
                  <a:solidFill>
                    <a:schemeClr val="bg1"/>
                  </a:solidFill>
                  <a:latin typeface="微软雅黑" panose="020B0503020204020204" pitchFamily="34" charset="-122"/>
                  <a:ea typeface="微软雅黑" panose="020B0503020204020204" pitchFamily="34" charset="-122"/>
                </a:endParaRPr>
              </a:p>
              <a:p>
                <a:pPr algn="ctr" defTabSz="1219200">
                  <a:defRPr/>
                </a:pPr>
                <a:r>
                  <a:rPr lang="en-US" altLang="zh-CN" sz="900" kern="0" dirty="0">
                    <a:solidFill>
                      <a:schemeClr val="bg1"/>
                    </a:solidFill>
                    <a:latin typeface="微软雅黑" panose="020B0503020204020204" pitchFamily="34" charset="-122"/>
                    <a:ea typeface="微软雅黑" panose="020B0503020204020204" pitchFamily="34" charset="-122"/>
                    <a:sym typeface="+mn-ea"/>
                  </a:rPr>
                  <a:t>(KingIOServer</a:t>
                </a:r>
                <a:r>
                  <a:rPr lang="zh-CN" altLang="en-US" sz="900" kern="0" dirty="0">
                    <a:solidFill>
                      <a:schemeClr val="bg1"/>
                    </a:solidFill>
                    <a:latin typeface="微软雅黑" panose="020B0503020204020204" pitchFamily="34" charset="-122"/>
                    <a:ea typeface="微软雅黑" panose="020B0503020204020204" pitchFamily="34" charset="-122"/>
                    <a:sym typeface="+mn-ea"/>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KingSCADA</a:t>
                </a:r>
                <a:r>
                  <a:rPr lang="zh-CN" altLang="en-US" sz="900" kern="0" dirty="0">
                    <a:solidFill>
                      <a:schemeClr val="bg1"/>
                    </a:solidFill>
                    <a:latin typeface="微软雅黑" panose="020B0503020204020204" pitchFamily="34" charset="-122"/>
                    <a:ea typeface="微软雅黑" panose="020B0503020204020204" pitchFamily="34" charset="-122"/>
                    <a:sym typeface="+mn-ea"/>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KingView)</a:t>
                </a:r>
                <a:endParaRPr lang="zh-CN" altLang="en-US" sz="900" kern="0" dirty="0">
                  <a:solidFill>
                    <a:schemeClr val="bg1"/>
                  </a:solidFill>
                  <a:latin typeface="微软雅黑" panose="020B0503020204020204" pitchFamily="34" charset="-122"/>
                  <a:ea typeface="微软雅黑" panose="020B0503020204020204" pitchFamily="34" charset="-122"/>
                  <a:sym typeface="+mn-ea"/>
                </a:endParaRPr>
              </a:p>
            </p:txBody>
          </p:sp>
          <p:sp>
            <p:nvSpPr>
              <p:cNvPr id="79" name="矩形 78"/>
              <p:cNvSpPr/>
              <p:nvPr/>
            </p:nvSpPr>
            <p:spPr>
              <a:xfrm>
                <a:off x="5762625" y="5787390"/>
                <a:ext cx="2136140" cy="438150"/>
              </a:xfrm>
              <a:prstGeom prst="rect">
                <a:avLst/>
              </a:prstGeom>
              <a:grp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微软雅黑" panose="020B0503020204020204" pitchFamily="34" charset="-122"/>
                    <a:ea typeface="微软雅黑" panose="020B0503020204020204" pitchFamily="34" charset="-122"/>
                  </a:rPr>
                  <a:t>关系数据库</a:t>
                </a:r>
                <a:endParaRPr lang="zh-CN" altLang="en-US" sz="900" b="1" kern="0" dirty="0">
                  <a:solidFill>
                    <a:schemeClr val="bg1"/>
                  </a:solidFill>
                  <a:latin typeface="微软雅黑" panose="020B0503020204020204" pitchFamily="34" charset="-122"/>
                  <a:ea typeface="微软雅黑" panose="020B0503020204020204" pitchFamily="34" charset="-122"/>
                </a:endParaRPr>
              </a:p>
              <a:p>
                <a:pPr algn="ctr" defTabSz="1219200">
                  <a:defRPr/>
                </a:pPr>
                <a:r>
                  <a:rPr lang="en-US" altLang="zh-CN" sz="900" b="1" kern="0" dirty="0">
                    <a:solidFill>
                      <a:schemeClr val="bg1"/>
                    </a:solidFill>
                    <a:latin typeface="微软雅黑" panose="020B0503020204020204" pitchFamily="34" charset="-122"/>
                    <a:ea typeface="微软雅黑" panose="020B0503020204020204" pitchFamily="34" charset="-122"/>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MySQL</a:t>
                </a:r>
                <a:r>
                  <a:rPr lang="zh-CN" altLang="en-US" sz="900" kern="0" dirty="0">
                    <a:solidFill>
                      <a:schemeClr val="bg1"/>
                    </a:solidFill>
                    <a:latin typeface="微软雅黑" panose="020B0503020204020204" pitchFamily="34" charset="-122"/>
                    <a:ea typeface="微软雅黑" panose="020B0503020204020204" pitchFamily="34" charset="-122"/>
                    <a:sym typeface="+mn-ea"/>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SQLServer</a:t>
                </a:r>
                <a:r>
                  <a:rPr lang="zh-CN" altLang="en-US" sz="900" kern="0" dirty="0">
                    <a:solidFill>
                      <a:schemeClr val="bg1"/>
                    </a:solidFill>
                    <a:latin typeface="微软雅黑" panose="020B0503020204020204" pitchFamily="34" charset="-122"/>
                    <a:ea typeface="微软雅黑" panose="020B0503020204020204" pitchFamily="34" charset="-122"/>
                    <a:sym typeface="+mn-ea"/>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Oracle</a:t>
                </a:r>
                <a:r>
                  <a:rPr lang="en-US" altLang="zh-CN" sz="900" b="1" kern="0" dirty="0">
                    <a:solidFill>
                      <a:schemeClr val="bg1"/>
                    </a:solidFill>
                    <a:latin typeface="微软雅黑" panose="020B0503020204020204" pitchFamily="34" charset="-122"/>
                    <a:ea typeface="微软雅黑" panose="020B0503020204020204" pitchFamily="34" charset="-122"/>
                  </a:rPr>
                  <a:t>)</a:t>
                </a:r>
                <a:endParaRPr lang="en-US" altLang="zh-CN" sz="900" b="1" kern="0" dirty="0">
                  <a:solidFill>
                    <a:schemeClr val="bg1"/>
                  </a:solidFill>
                  <a:latin typeface="微软雅黑" panose="020B0503020204020204" pitchFamily="34" charset="-122"/>
                  <a:ea typeface="微软雅黑" panose="020B0503020204020204" pitchFamily="34" charset="-122"/>
                </a:endParaRPr>
              </a:p>
            </p:txBody>
          </p:sp>
          <p:sp>
            <p:nvSpPr>
              <p:cNvPr id="80" name="矩形 79"/>
              <p:cNvSpPr/>
              <p:nvPr/>
            </p:nvSpPr>
            <p:spPr>
              <a:xfrm>
                <a:off x="8233410" y="5793740"/>
                <a:ext cx="1374140" cy="431165"/>
              </a:xfrm>
              <a:prstGeom prst="rect">
                <a:avLst/>
              </a:prstGeom>
              <a:grp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微软雅黑" panose="020B0503020204020204" pitchFamily="34" charset="-122"/>
                    <a:ea typeface="微软雅黑" panose="020B0503020204020204" pitchFamily="34" charset="-122"/>
                  </a:rPr>
                  <a:t>工业库</a:t>
                </a:r>
                <a:endParaRPr lang="zh-CN" altLang="en-US" sz="900" b="1" kern="0" dirty="0">
                  <a:solidFill>
                    <a:schemeClr val="bg1"/>
                  </a:solidFill>
                  <a:latin typeface="微软雅黑" panose="020B0503020204020204" pitchFamily="34" charset="-122"/>
                  <a:ea typeface="微软雅黑" panose="020B0503020204020204" pitchFamily="34" charset="-122"/>
                </a:endParaRPr>
              </a:p>
              <a:p>
                <a:pPr algn="ctr" defTabSz="1219200">
                  <a:defRPr/>
                </a:pPr>
                <a:r>
                  <a:rPr lang="en-US" altLang="zh-CN" sz="900" kern="0" dirty="0">
                    <a:solidFill>
                      <a:schemeClr val="bg1"/>
                    </a:solidFill>
                    <a:latin typeface="微软雅黑" panose="020B0503020204020204" pitchFamily="34" charset="-122"/>
                    <a:ea typeface="微软雅黑" panose="020B0503020204020204" pitchFamily="34" charset="-122"/>
                  </a:rPr>
                  <a:t>(KingHoatrian)</a:t>
                </a:r>
                <a:endParaRPr lang="en-US" altLang="zh-CN" sz="900" kern="0" dirty="0">
                  <a:solidFill>
                    <a:schemeClr val="bg1"/>
                  </a:solidFill>
                  <a:latin typeface="微软雅黑" panose="020B0503020204020204" pitchFamily="34" charset="-122"/>
                  <a:ea typeface="微软雅黑" panose="020B0503020204020204" pitchFamily="34" charset="-122"/>
                </a:endParaRPr>
              </a:p>
            </p:txBody>
          </p:sp>
          <p:sp>
            <p:nvSpPr>
              <p:cNvPr id="89" name="文本框 88"/>
              <p:cNvSpPr txBox="1"/>
              <p:nvPr/>
            </p:nvSpPr>
            <p:spPr>
              <a:xfrm>
                <a:off x="2179669" y="6224864"/>
                <a:ext cx="3075787" cy="263878"/>
              </a:xfrm>
              <a:prstGeom prst="rect">
                <a:avLst/>
              </a:prstGeom>
              <a:grpFill/>
            </p:spPr>
            <p:txBody>
              <a:bodyPr wrap="square" rtlCol="0">
                <a:spAutoFit/>
              </a:bodyPr>
              <a:lstStyle/>
              <a:p>
                <a:pPr lvl="0" algn="l" defTabSz="1219200">
                  <a:buClrTx/>
                  <a:buSzTx/>
                  <a:buFontTx/>
                  <a:defRPr/>
                </a:pPr>
                <a:r>
                  <a:rPr lang="zh-CN" altLang="en-US" sz="1000" b="1" kern="0" dirty="0">
                    <a:solidFill>
                      <a:srgbClr val="063C7F"/>
                    </a:solidFill>
                    <a:latin typeface="微软雅黑" panose="020B0503020204020204" pitchFamily="34" charset="-122"/>
                    <a:ea typeface="微软雅黑" panose="020B0503020204020204" pitchFamily="34" charset="-122"/>
                    <a:sym typeface="+mn-ea"/>
                  </a:rPr>
                  <a:t>（データクエリ、データサブスクリプション）</a:t>
                </a:r>
                <a:endParaRPr lang="en-US" altLang="zh-CN" sz="1000" b="1" kern="0" dirty="0">
                  <a:solidFill>
                    <a:srgbClr val="063C7F"/>
                  </a:solidFill>
                  <a:latin typeface="微软雅黑" panose="020B0503020204020204" pitchFamily="34" charset="-122"/>
                  <a:ea typeface="微软雅黑" panose="020B0503020204020204" pitchFamily="34" charset="-122"/>
                  <a:sym typeface="+mn-ea"/>
                </a:endParaRPr>
              </a:p>
            </p:txBody>
          </p:sp>
        </p:grpSp>
        <p:sp>
          <p:nvSpPr>
            <p:cNvPr id="95" name="矩形 94"/>
            <p:cNvSpPr/>
            <p:nvPr/>
          </p:nvSpPr>
          <p:spPr>
            <a:xfrm>
              <a:off x="3611" y="8599"/>
              <a:ext cx="4431" cy="632"/>
            </a:xfrm>
            <a:prstGeom prst="rect">
              <a:avLst/>
            </a:prstGeom>
            <a:solidFill>
              <a:srgbClr val="95A3C6"/>
            </a:solid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微软雅黑" panose="020B0503020204020204" pitchFamily="34" charset="-122"/>
                  <a:ea typeface="微软雅黑" panose="020B0503020204020204" pitchFamily="34" charset="-122"/>
                </a:rPr>
                <a:t>グラフィカル</a:t>
              </a:r>
              <a:r>
                <a:rPr lang="ja-JP" altLang="en-US" sz="900" b="1" kern="0" dirty="0">
                  <a:solidFill>
                    <a:schemeClr val="bg1"/>
                  </a:solidFill>
                  <a:latin typeface="微软雅黑" panose="020B0503020204020204" pitchFamily="34" charset="-122"/>
                  <a:ea typeface="微软雅黑" panose="020B0503020204020204" pitchFamily="34" charset="-122"/>
                </a:rPr>
                <a:t>コンフィグレーション</a:t>
              </a:r>
              <a:r>
                <a:rPr lang="ja-JP" altLang="zh-CN" sz="900" b="1" kern="0" dirty="0">
                  <a:solidFill>
                    <a:schemeClr val="bg1"/>
                  </a:solidFill>
                  <a:latin typeface="微软雅黑" panose="020B0503020204020204" pitchFamily="34" charset="-122"/>
                  <a:ea typeface="微软雅黑" panose="020B0503020204020204" pitchFamily="34" charset="-122"/>
                </a:rPr>
                <a:t>　</a:t>
              </a:r>
              <a:r>
                <a:rPr lang="zh-CN" altLang="en-US" sz="900" b="1" kern="0" dirty="0">
                  <a:solidFill>
                    <a:schemeClr val="bg1"/>
                  </a:solidFill>
                  <a:latin typeface="微软雅黑" panose="020B0503020204020204" pitchFamily="34" charset="-122"/>
                  <a:ea typeface="微软雅黑" panose="020B0503020204020204" pitchFamily="34" charset="-122"/>
                </a:rPr>
                <a:t>データベース</a:t>
              </a:r>
              <a:endParaRPr lang="zh-CN" altLang="en-US" sz="900" b="1" kern="0" dirty="0">
                <a:solidFill>
                  <a:schemeClr val="bg1"/>
                </a:solidFill>
                <a:latin typeface="微软雅黑" panose="020B0503020204020204" pitchFamily="34" charset="-122"/>
                <a:ea typeface="微软雅黑" panose="020B0503020204020204" pitchFamily="34" charset="-122"/>
              </a:endParaRPr>
            </a:p>
            <a:p>
              <a:pPr algn="ctr" defTabSz="1219200">
                <a:defRPr/>
              </a:pPr>
              <a:r>
                <a:rPr lang="en-US" altLang="zh-CN" sz="900" kern="0" dirty="0">
                  <a:solidFill>
                    <a:schemeClr val="bg1"/>
                  </a:solidFill>
                  <a:latin typeface="微软雅黑" panose="020B0503020204020204" pitchFamily="34" charset="-122"/>
                  <a:ea typeface="微软雅黑" panose="020B0503020204020204" pitchFamily="34" charset="-122"/>
                  <a:sym typeface="+mn-ea"/>
                </a:rPr>
                <a:t>(KingIOServer</a:t>
              </a:r>
              <a:r>
                <a:rPr lang="zh-CN" altLang="en-US" sz="900" kern="0" dirty="0">
                  <a:solidFill>
                    <a:schemeClr val="bg1"/>
                  </a:solidFill>
                  <a:latin typeface="微软雅黑" panose="020B0503020204020204" pitchFamily="34" charset="-122"/>
                  <a:ea typeface="微软雅黑" panose="020B0503020204020204" pitchFamily="34" charset="-122"/>
                  <a:sym typeface="+mn-ea"/>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KingSCADA</a:t>
              </a:r>
              <a:r>
                <a:rPr lang="zh-CN" altLang="en-US" sz="900" kern="0" dirty="0">
                  <a:solidFill>
                    <a:schemeClr val="bg1"/>
                  </a:solidFill>
                  <a:latin typeface="微软雅黑" panose="020B0503020204020204" pitchFamily="34" charset="-122"/>
                  <a:ea typeface="微软雅黑" panose="020B0503020204020204" pitchFamily="34" charset="-122"/>
                  <a:sym typeface="+mn-ea"/>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KingView)</a:t>
              </a:r>
              <a:endParaRPr lang="zh-CN" altLang="en-US" sz="900" kern="0" dirty="0">
                <a:solidFill>
                  <a:schemeClr val="bg1"/>
                </a:solidFill>
                <a:latin typeface="微软雅黑" panose="020B0503020204020204" pitchFamily="34" charset="-122"/>
                <a:ea typeface="微软雅黑" panose="020B0503020204020204" pitchFamily="34" charset="-122"/>
                <a:sym typeface="+mn-ea"/>
              </a:endParaRPr>
            </a:p>
          </p:txBody>
        </p:sp>
        <p:sp>
          <p:nvSpPr>
            <p:cNvPr id="96" name="矩形 95"/>
            <p:cNvSpPr/>
            <p:nvPr/>
          </p:nvSpPr>
          <p:spPr>
            <a:xfrm>
              <a:off x="8288" y="8588"/>
              <a:ext cx="3711" cy="641"/>
            </a:xfrm>
            <a:prstGeom prst="rect">
              <a:avLst/>
            </a:prstGeom>
            <a:solidFill>
              <a:srgbClr val="95A3C6"/>
            </a:solid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微软雅黑" panose="020B0503020204020204" pitchFamily="34" charset="-122"/>
                  <a:ea typeface="微软雅黑" panose="020B0503020204020204" pitchFamily="34" charset="-122"/>
                </a:rPr>
                <a:t>リレーショナルデータベース</a:t>
              </a:r>
              <a:endParaRPr lang="zh-CN" altLang="en-US" sz="900" b="1" kern="0" dirty="0">
                <a:solidFill>
                  <a:schemeClr val="bg1"/>
                </a:solidFill>
                <a:latin typeface="微软雅黑" panose="020B0503020204020204" pitchFamily="34" charset="-122"/>
                <a:ea typeface="微软雅黑" panose="020B0503020204020204" pitchFamily="34" charset="-122"/>
              </a:endParaRPr>
            </a:p>
            <a:p>
              <a:pPr algn="ctr" defTabSz="1219200">
                <a:defRPr/>
              </a:pPr>
              <a:r>
                <a:rPr lang="en-US" altLang="zh-CN" sz="900" b="1" kern="0" dirty="0">
                  <a:solidFill>
                    <a:schemeClr val="bg1"/>
                  </a:solidFill>
                  <a:latin typeface="微软雅黑" panose="020B0503020204020204" pitchFamily="34" charset="-122"/>
                  <a:ea typeface="微软雅黑" panose="020B0503020204020204" pitchFamily="34" charset="-122"/>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MySQL</a:t>
              </a:r>
              <a:r>
                <a:rPr lang="zh-CN" altLang="en-US" sz="900" kern="0" dirty="0">
                  <a:solidFill>
                    <a:schemeClr val="bg1"/>
                  </a:solidFill>
                  <a:latin typeface="微软雅黑" panose="020B0503020204020204" pitchFamily="34" charset="-122"/>
                  <a:ea typeface="微软雅黑" panose="020B0503020204020204" pitchFamily="34" charset="-122"/>
                  <a:sym typeface="+mn-ea"/>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SQLServer</a:t>
              </a:r>
              <a:r>
                <a:rPr lang="zh-CN" altLang="en-US" sz="900" kern="0" dirty="0">
                  <a:solidFill>
                    <a:schemeClr val="bg1"/>
                  </a:solidFill>
                  <a:latin typeface="微软雅黑" panose="020B0503020204020204" pitchFamily="34" charset="-122"/>
                  <a:ea typeface="微软雅黑" panose="020B0503020204020204" pitchFamily="34" charset="-122"/>
                  <a:sym typeface="+mn-ea"/>
                </a:rPr>
                <a:t>、</a:t>
              </a:r>
              <a:r>
                <a:rPr lang="en-US" altLang="zh-CN" sz="900" kern="0" dirty="0">
                  <a:solidFill>
                    <a:schemeClr val="bg1"/>
                  </a:solidFill>
                  <a:latin typeface="微软雅黑" panose="020B0503020204020204" pitchFamily="34" charset="-122"/>
                  <a:ea typeface="微软雅黑" panose="020B0503020204020204" pitchFamily="34" charset="-122"/>
                  <a:sym typeface="+mn-ea"/>
                </a:rPr>
                <a:t>Oracle</a:t>
              </a:r>
              <a:r>
                <a:rPr lang="en-US" altLang="zh-CN" sz="900" b="1" kern="0" dirty="0">
                  <a:solidFill>
                    <a:schemeClr val="bg1"/>
                  </a:solidFill>
                  <a:latin typeface="微软雅黑" panose="020B0503020204020204" pitchFamily="34" charset="-122"/>
                  <a:ea typeface="微软雅黑" panose="020B0503020204020204" pitchFamily="34" charset="-122"/>
                </a:rPr>
                <a:t>)</a:t>
              </a:r>
              <a:endParaRPr lang="en-US" altLang="zh-CN" sz="900" b="1" kern="0" dirty="0">
                <a:solidFill>
                  <a:schemeClr val="bg1"/>
                </a:solidFill>
                <a:latin typeface="微软雅黑" panose="020B0503020204020204" pitchFamily="34" charset="-122"/>
                <a:ea typeface="微软雅黑" panose="020B0503020204020204" pitchFamily="34" charset="-122"/>
              </a:endParaRPr>
            </a:p>
          </p:txBody>
        </p:sp>
        <p:sp>
          <p:nvSpPr>
            <p:cNvPr id="97" name="矩形 96"/>
            <p:cNvSpPr/>
            <p:nvPr/>
          </p:nvSpPr>
          <p:spPr>
            <a:xfrm>
              <a:off x="12245" y="8599"/>
              <a:ext cx="3359" cy="631"/>
            </a:xfrm>
            <a:prstGeom prst="rect">
              <a:avLst/>
            </a:prstGeom>
            <a:solidFill>
              <a:srgbClr val="95A3C6"/>
            </a:solidFill>
            <a:ln w="3175" cap="flat" cmpd="sng" algn="ctr">
              <a:solidFill>
                <a:schemeClr val="bg1"/>
              </a:solidFill>
              <a:prstDash val="solid"/>
              <a:miter lim="800000"/>
            </a:ln>
            <a:effectLst/>
          </p:spPr>
          <p:txBody>
            <a:bodyPr rtlCol="0" anchor="ctr"/>
            <a:lstStyle/>
            <a:p>
              <a:pPr algn="ctr" defTabSz="1219200">
                <a:defRPr/>
              </a:pPr>
              <a:r>
                <a:rPr lang="zh-CN" altLang="en-US" sz="900" b="1" kern="0" dirty="0">
                  <a:solidFill>
                    <a:schemeClr val="bg1"/>
                  </a:solidFill>
                  <a:latin typeface="微软雅黑" panose="020B0503020204020204" pitchFamily="34" charset="-122"/>
                  <a:ea typeface="微软雅黑" panose="020B0503020204020204" pitchFamily="34" charset="-122"/>
                </a:rPr>
                <a:t>産業データベース</a:t>
              </a:r>
              <a:endParaRPr lang="zh-CN" altLang="en-US" sz="900" b="1" kern="0" dirty="0">
                <a:solidFill>
                  <a:schemeClr val="bg1"/>
                </a:solidFill>
                <a:latin typeface="微软雅黑" panose="020B0503020204020204" pitchFamily="34" charset="-122"/>
                <a:ea typeface="微软雅黑" panose="020B0503020204020204" pitchFamily="34" charset="-122"/>
              </a:endParaRPr>
            </a:p>
            <a:p>
              <a:pPr algn="ctr" defTabSz="1219200">
                <a:defRPr/>
              </a:pPr>
              <a:r>
                <a:rPr lang="en-US" altLang="zh-CN" sz="900" kern="0" dirty="0">
                  <a:solidFill>
                    <a:schemeClr val="bg1"/>
                  </a:solidFill>
                  <a:latin typeface="微软雅黑" panose="020B0503020204020204" pitchFamily="34" charset="-122"/>
                  <a:ea typeface="微软雅黑" panose="020B0503020204020204" pitchFamily="34" charset="-122"/>
                </a:rPr>
                <a:t>(</a:t>
              </a:r>
              <a:r>
                <a:rPr lang="en-US" altLang="zh-CN" sz="900" kern="0" dirty="0" err="1">
                  <a:solidFill>
                    <a:schemeClr val="bg1"/>
                  </a:solidFill>
                  <a:latin typeface="微软雅黑" panose="020B0503020204020204" pitchFamily="34" charset="-122"/>
                  <a:ea typeface="微软雅黑" panose="020B0503020204020204" pitchFamily="34" charset="-122"/>
                </a:rPr>
                <a:t>KingHistorian</a:t>
              </a:r>
              <a:r>
                <a:rPr lang="en-US" altLang="zh-CN" sz="900" kern="0" dirty="0">
                  <a:solidFill>
                    <a:schemeClr val="bg1"/>
                  </a:solidFill>
                  <a:latin typeface="微软雅黑" panose="020B0503020204020204" pitchFamily="34" charset="-122"/>
                  <a:ea typeface="微软雅黑" panose="020B0503020204020204" pitchFamily="34" charset="-122"/>
                </a:rPr>
                <a:t>)</a:t>
              </a:r>
              <a:endParaRPr lang="en-US" altLang="zh-CN" sz="900" kern="0"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197100" y="2155825"/>
            <a:ext cx="9964663" cy="2903855"/>
            <a:chOff x="3160" y="3395"/>
            <a:chExt cx="16012" cy="4573"/>
          </a:xfrm>
        </p:grpSpPr>
        <p:sp>
          <p:nvSpPr>
            <p:cNvPr id="99" name="矩形 98"/>
            <p:cNvSpPr/>
            <p:nvPr/>
          </p:nvSpPr>
          <p:spPr>
            <a:xfrm>
              <a:off x="3160" y="3395"/>
              <a:ext cx="12778" cy="4573"/>
            </a:xfrm>
            <a:prstGeom prst="rect">
              <a:avLst/>
            </a:prstGeom>
            <a:solidFill>
              <a:schemeClr val="bg1"/>
            </a:solidFill>
            <a:ln w="38100" cmpd="sng">
              <a:solidFill>
                <a:srgbClr val="FF0000"/>
              </a:solidFill>
              <a:prstDash val="sysDash"/>
            </a:ln>
            <a:effectLst>
              <a:outerShdw blurRad="50800" dist="38100" dir="9000000" sx="101000" sy="101000" algn="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字方塊 4"/>
            <p:cNvSpPr txBox="1">
              <a:spLocks noChangeArrowheads="1"/>
            </p:cNvSpPr>
            <p:nvPr/>
          </p:nvSpPr>
          <p:spPr bwMode="auto">
            <a:xfrm>
              <a:off x="16098" y="6197"/>
              <a:ext cx="1352" cy="845"/>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t"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r>
                <a:rPr sz="1065" b="1" kern="0" dirty="0">
                  <a:solidFill>
                    <a:schemeClr val="bg1"/>
                  </a:solidFill>
                </a:rPr>
                <a:t>restful</a:t>
              </a:r>
              <a:r>
                <a:rPr lang="zh-CN" altLang="en-US" sz="900" b="1" kern="0" dirty="0">
                  <a:solidFill>
                    <a:schemeClr val="bg1"/>
                  </a:solidFill>
                </a:rPr>
                <a:t>インターフェース</a:t>
              </a:r>
              <a:endParaRPr lang="zh-CN" altLang="en-US" sz="900" b="1" kern="0" dirty="0">
                <a:solidFill>
                  <a:schemeClr val="bg1"/>
                </a:solidFill>
              </a:endParaRPr>
            </a:p>
          </p:txBody>
        </p:sp>
        <p:sp>
          <p:nvSpPr>
            <p:cNvPr id="25" name="直角上箭头 24"/>
            <p:cNvSpPr/>
            <p:nvPr/>
          </p:nvSpPr>
          <p:spPr>
            <a:xfrm>
              <a:off x="16935" y="7042"/>
              <a:ext cx="1519" cy="503"/>
            </a:xfrm>
            <a:prstGeom prst="bentUpArrow">
              <a:avLst/>
            </a:prstGeom>
            <a:solidFill>
              <a:srgbClr val="25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字方塊 4"/>
            <p:cNvSpPr txBox="1">
              <a:spLocks noChangeArrowheads="1"/>
            </p:cNvSpPr>
            <p:nvPr/>
          </p:nvSpPr>
          <p:spPr bwMode="auto">
            <a:xfrm>
              <a:off x="17514" y="6197"/>
              <a:ext cx="1658" cy="845"/>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t"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r>
                <a:rPr lang="zh-CN" sz="900" b="1" kern="0" dirty="0">
                  <a:solidFill>
                    <a:schemeClr val="bg1"/>
                  </a:solidFill>
                </a:rPr>
                <a:t>サードパーティのユーザードッキング</a:t>
              </a:r>
              <a:endParaRPr lang="zh-CN" sz="900" b="1" kern="0" dirty="0">
                <a:solidFill>
                  <a:schemeClr val="bg1"/>
                </a:solidFill>
              </a:endParaRPr>
            </a:p>
          </p:txBody>
        </p:sp>
        <p:grpSp>
          <p:nvGrpSpPr>
            <p:cNvPr id="27" name="组合 26"/>
            <p:cNvGrpSpPr/>
            <p:nvPr/>
          </p:nvGrpSpPr>
          <p:grpSpPr>
            <a:xfrm>
              <a:off x="3303" y="7140"/>
              <a:ext cx="12491" cy="654"/>
              <a:chOff x="2080260" y="4933315"/>
              <a:chExt cx="8174355" cy="447040"/>
            </a:xfrm>
          </p:grpSpPr>
          <p:sp>
            <p:nvSpPr>
              <p:cNvPr id="35" name="文字方塊 4"/>
              <p:cNvSpPr txBox="1">
                <a:spLocks noChangeArrowheads="1"/>
              </p:cNvSpPr>
              <p:nvPr/>
            </p:nvSpPr>
            <p:spPr bwMode="auto">
              <a:xfrm>
                <a:off x="2080260" y="4933315"/>
                <a:ext cx="8174355" cy="447040"/>
              </a:xfrm>
              <a:prstGeom prst="rect">
                <a:avLst/>
              </a:prstGeom>
              <a:solidFill>
                <a:srgbClr val="E8F1FF">
                  <a:alpha val="78000"/>
                </a:srgbClr>
              </a:solidFill>
              <a:ln w="28575" cap="flat" cmpd="sng" algn="ctr">
                <a:solidFill>
                  <a:schemeClr val="accent1">
                    <a:shade val="50000"/>
                  </a:schemeClr>
                </a:solidFill>
                <a:prstDash val="solid"/>
                <a:miter lim="800000"/>
              </a:ln>
              <a:effectLst/>
            </p:spPr>
            <p:txBody>
              <a:bodyPr rot="0" spcFirstLastPara="0" vertOverflow="overflow" horzOverflow="overflow" vert="horz" wrap="square" lIns="162560" tIns="81280" rIns="162560" bIns="81280" numCol="1" spcCol="0" rtlCol="0" fromWordArt="0" anchor="t"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endParaRPr lang="en-US" altLang="zh-CN" sz="1065" b="1" kern="0" dirty="0">
                  <a:solidFill>
                    <a:schemeClr val="tx1">
                      <a:lumMod val="95000"/>
                      <a:lumOff val="5000"/>
                    </a:schemeClr>
                  </a:solidFill>
                </a:endParaRPr>
              </a:p>
            </p:txBody>
          </p:sp>
          <p:sp>
            <p:nvSpPr>
              <p:cNvPr id="71" name="文字方塊 4"/>
              <p:cNvSpPr txBox="1">
                <a:spLocks noChangeArrowheads="1"/>
              </p:cNvSpPr>
              <p:nvPr/>
            </p:nvSpPr>
            <p:spPr bwMode="auto">
              <a:xfrm>
                <a:off x="8029575" y="5018405"/>
                <a:ext cx="2002155" cy="299720"/>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t"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r>
                  <a:rPr lang="zh-CN" altLang="en-US" sz="1065" b="1" kern="0" dirty="0">
                    <a:solidFill>
                      <a:schemeClr val="bg1"/>
                    </a:solidFill>
                  </a:rPr>
                  <a:t>ユーザーサービス</a:t>
                </a:r>
                <a:endParaRPr lang="zh-CN" altLang="en-US" sz="1065" b="1" kern="0" dirty="0">
                  <a:solidFill>
                    <a:schemeClr val="bg1"/>
                  </a:solidFill>
                </a:endParaRPr>
              </a:p>
            </p:txBody>
          </p:sp>
          <p:sp>
            <p:nvSpPr>
              <p:cNvPr id="72" name="文字方塊 4"/>
              <p:cNvSpPr txBox="1">
                <a:spLocks noChangeArrowheads="1"/>
              </p:cNvSpPr>
              <p:nvPr/>
            </p:nvSpPr>
            <p:spPr bwMode="auto">
              <a:xfrm>
                <a:off x="3181350" y="5018405"/>
                <a:ext cx="2468245" cy="300355"/>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t"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lnSpc>
                    <a:spcPct val="90000"/>
                  </a:lnSpc>
                  <a:defRPr/>
                </a:pPr>
                <a:r>
                  <a:rPr lang="zh-CN" altLang="en-US" sz="1065" b="1" kern="0" dirty="0">
                    <a:solidFill>
                      <a:schemeClr val="bg1"/>
                    </a:solidFill>
                  </a:rPr>
                  <a:t>データサービス</a:t>
                </a:r>
                <a:endParaRPr lang="zh-CN" altLang="en-US" sz="1065" b="1" kern="0" dirty="0">
                  <a:solidFill>
                    <a:schemeClr val="bg1"/>
                  </a:solidFill>
                </a:endParaRPr>
              </a:p>
            </p:txBody>
          </p:sp>
          <p:sp>
            <p:nvSpPr>
              <p:cNvPr id="74" name="文字方塊 4"/>
              <p:cNvSpPr txBox="1">
                <a:spLocks noChangeArrowheads="1"/>
              </p:cNvSpPr>
              <p:nvPr/>
            </p:nvSpPr>
            <p:spPr bwMode="auto">
              <a:xfrm>
                <a:off x="5716905" y="5018405"/>
                <a:ext cx="2227580" cy="301625"/>
              </a:xfrm>
              <a:prstGeom prst="rect">
                <a:avLst/>
              </a:prstGeom>
              <a:solidFill>
                <a:srgbClr val="2E5999"/>
              </a:solidFill>
              <a:ln w="3175" cap="flat" cmpd="sng" algn="ctr">
                <a:solidFill>
                  <a:schemeClr val="bg1"/>
                </a:solidFill>
                <a:prstDash val="solid"/>
                <a:miter lim="800000"/>
              </a:ln>
              <a:effectLst/>
            </p:spPr>
            <p:txBody>
              <a:bodyPr rot="0" spcFirstLastPara="0" vertOverflow="overflow" horzOverflow="overflow" vert="horz" wrap="square" lIns="162560" tIns="81280" rIns="162560" bIns="81280" numCol="1" spcCol="0" rtlCol="0" fromWordArt="0" anchor="t"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1219200">
                  <a:defRPr/>
                </a:pPr>
                <a:r>
                  <a:rPr lang="zh-CN" altLang="en-US" sz="1065" b="1" kern="0" dirty="0">
                    <a:solidFill>
                      <a:schemeClr val="bg1"/>
                    </a:solidFill>
                  </a:rPr>
                  <a:t>エンジニアリングサービス</a:t>
                </a:r>
                <a:endParaRPr lang="zh-CN" altLang="en-US" sz="1065" b="1" kern="0" dirty="0">
                  <a:solidFill>
                    <a:schemeClr val="bg1"/>
                  </a:solidFill>
                </a:endParaRPr>
              </a:p>
            </p:txBody>
          </p:sp>
          <p:sp>
            <p:nvSpPr>
              <p:cNvPr id="87" name="文本框 86"/>
              <p:cNvSpPr txBox="1"/>
              <p:nvPr/>
            </p:nvSpPr>
            <p:spPr>
              <a:xfrm>
                <a:off x="2102963" y="5018138"/>
                <a:ext cx="1079082" cy="296882"/>
              </a:xfrm>
              <a:prstGeom prst="rect">
                <a:avLst/>
              </a:prstGeom>
              <a:noFill/>
            </p:spPr>
            <p:txBody>
              <a:bodyPr wrap="square" rtlCol="0">
                <a:spAutoFit/>
              </a:bodyPr>
              <a:lstStyle/>
              <a:p>
                <a:pPr lvl="0" algn="l" defTabSz="1219200">
                  <a:buClrTx/>
                  <a:buSzTx/>
                  <a:buFontTx/>
                  <a:defRPr/>
                </a:pPr>
                <a:r>
                  <a:rPr lang="en-US" altLang="zh-CN" sz="1200" b="1" kern="0" dirty="0">
                    <a:solidFill>
                      <a:srgbClr val="063C7F"/>
                    </a:solidFill>
                    <a:latin typeface="微软雅黑" panose="020B0503020204020204" pitchFamily="34" charset="-122"/>
                    <a:ea typeface="微软雅黑" panose="020B0503020204020204" pitchFamily="34" charset="-122"/>
                    <a:sym typeface="+mn-ea"/>
                  </a:rPr>
                  <a:t>WebServer</a:t>
                </a:r>
                <a:endParaRPr lang="en-US" altLang="zh-CN" sz="1200" b="1" kern="0" dirty="0">
                  <a:solidFill>
                    <a:srgbClr val="063C7F"/>
                  </a:solidFill>
                  <a:latin typeface="微软雅黑" panose="020B0503020204020204" pitchFamily="34" charset="-122"/>
                  <a:ea typeface="微软雅黑" panose="020B0503020204020204" pitchFamily="34" charset="-122"/>
                  <a:sym typeface="+mn-ea"/>
                </a:endParaRPr>
              </a:p>
            </p:txBody>
          </p:sp>
        </p:grpSp>
        <p:grpSp>
          <p:nvGrpSpPr>
            <p:cNvPr id="28" name="组合 27"/>
            <p:cNvGrpSpPr/>
            <p:nvPr/>
          </p:nvGrpSpPr>
          <p:grpSpPr>
            <a:xfrm>
              <a:off x="3303" y="3543"/>
              <a:ext cx="12476" cy="3421"/>
              <a:chOff x="2089785" y="2485390"/>
              <a:chExt cx="8164830" cy="2338705"/>
            </a:xfrm>
          </p:grpSpPr>
          <p:sp>
            <p:nvSpPr>
              <p:cNvPr id="32" name="文字方塊 4"/>
              <p:cNvSpPr txBox="1">
                <a:spLocks noChangeArrowheads="1"/>
              </p:cNvSpPr>
              <p:nvPr/>
            </p:nvSpPr>
            <p:spPr bwMode="auto">
              <a:xfrm>
                <a:off x="2089785" y="2485390"/>
                <a:ext cx="8164830" cy="2338705"/>
              </a:xfrm>
              <a:prstGeom prst="rect">
                <a:avLst/>
              </a:prstGeom>
              <a:solidFill>
                <a:srgbClr val="B9D4FB">
                  <a:alpha val="78000"/>
                </a:srgbClr>
              </a:solidFill>
              <a:ln w="28575" cap="flat" cmpd="sng" algn="ctr">
                <a:solidFill>
                  <a:schemeClr val="accent1">
                    <a:shade val="50000"/>
                  </a:schemeClr>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1219200">
                  <a:defRPr/>
                </a:pPr>
                <a:r>
                  <a:rPr lang="en-US" altLang="zh-CN" b="1" kern="0" dirty="0">
                    <a:solidFill>
                      <a:schemeClr val="bg1"/>
                    </a:solidFill>
                  </a:rPr>
                  <a:t> </a:t>
                </a:r>
                <a:r>
                  <a:rPr lang="en-US" altLang="zh-CN" sz="1600" b="1" kern="0" dirty="0">
                    <a:solidFill>
                      <a:schemeClr val="bg1"/>
                    </a:solidFill>
                  </a:rPr>
                  <a:t> </a:t>
                </a:r>
                <a:endParaRPr lang="zh-CN" altLang="en-US" sz="1600" b="1" kern="0" dirty="0">
                  <a:solidFill>
                    <a:schemeClr val="tx1">
                      <a:lumMod val="75000"/>
                      <a:lumOff val="25000"/>
                    </a:schemeClr>
                  </a:solidFill>
                </a:endParaRPr>
              </a:p>
            </p:txBody>
          </p:sp>
          <p:sp>
            <p:nvSpPr>
              <p:cNvPr id="46" name="文本框 45"/>
              <p:cNvSpPr txBox="1"/>
              <p:nvPr/>
            </p:nvSpPr>
            <p:spPr bwMode="auto">
              <a:xfrm>
                <a:off x="5340985" y="2588895"/>
                <a:ext cx="2434590" cy="2100580"/>
              </a:xfrm>
              <a:prstGeom prst="rect">
                <a:avLst/>
              </a:prstGeom>
              <a:solidFill>
                <a:srgbClr val="4D95FF">
                  <a:alpha val="78000"/>
                </a:srgbClr>
              </a:solidFill>
              <a:ln w="28575"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1219200">
                  <a:buClrTx/>
                  <a:buSzTx/>
                  <a:buFontTx/>
                  <a:defRPr/>
                </a:pPr>
                <a:r>
                  <a:rPr lang="en-US" altLang="zh-CN" sz="1065" b="1" kern="0" dirty="0">
                    <a:solidFill>
                      <a:schemeClr val="tx1">
                        <a:lumMod val="95000"/>
                        <a:lumOff val="5000"/>
                      </a:schemeClr>
                    </a:solidFill>
                    <a:sym typeface="+mn-ea"/>
                  </a:rPr>
                  <a:t>  </a:t>
                </a:r>
                <a:endParaRPr lang="en-US" altLang="zh-CN" sz="1065" b="1" kern="0" dirty="0">
                  <a:solidFill>
                    <a:schemeClr val="tx1">
                      <a:lumMod val="95000"/>
                      <a:lumOff val="5000"/>
                    </a:schemeClr>
                  </a:solidFill>
                  <a:sym typeface="+mn-ea"/>
                </a:endParaRPr>
              </a:p>
            </p:txBody>
          </p:sp>
          <p:sp>
            <p:nvSpPr>
              <p:cNvPr id="47" name="文本框 46"/>
              <p:cNvSpPr txBox="1"/>
              <p:nvPr/>
            </p:nvSpPr>
            <p:spPr bwMode="auto">
              <a:xfrm>
                <a:off x="2516505" y="2589530"/>
                <a:ext cx="2662555" cy="2100580"/>
              </a:xfrm>
              <a:prstGeom prst="rect">
                <a:avLst/>
              </a:prstGeom>
              <a:solidFill>
                <a:srgbClr val="4D95FF">
                  <a:alpha val="78000"/>
                </a:srgbClr>
              </a:solidFill>
              <a:ln w="28575"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1219200">
                  <a:buClrTx/>
                  <a:buSzTx/>
                  <a:buFontTx/>
                  <a:defRPr/>
                </a:pPr>
                <a:r>
                  <a:rPr lang="en-US" altLang="zh-CN" sz="1065" b="1" kern="0" dirty="0">
                    <a:solidFill>
                      <a:schemeClr val="tx1">
                        <a:lumMod val="95000"/>
                        <a:lumOff val="5000"/>
                      </a:schemeClr>
                    </a:solidFill>
                    <a:sym typeface="+mn-ea"/>
                  </a:rPr>
                  <a:t>   </a:t>
                </a:r>
                <a:endParaRPr lang="en-US" altLang="zh-CN" sz="1065" b="1" kern="0" dirty="0">
                  <a:solidFill>
                    <a:schemeClr val="tx1">
                      <a:lumMod val="95000"/>
                      <a:lumOff val="5000"/>
                    </a:schemeClr>
                  </a:solidFill>
                  <a:sym typeface="+mn-ea"/>
                </a:endParaRPr>
              </a:p>
            </p:txBody>
          </p:sp>
          <p:sp>
            <p:nvSpPr>
              <p:cNvPr id="48" name="文本框 47"/>
              <p:cNvSpPr txBox="1"/>
              <p:nvPr/>
            </p:nvSpPr>
            <p:spPr bwMode="auto">
              <a:xfrm>
                <a:off x="7944485" y="2596515"/>
                <a:ext cx="2087245" cy="2093595"/>
              </a:xfrm>
              <a:prstGeom prst="rect">
                <a:avLst/>
              </a:prstGeom>
              <a:solidFill>
                <a:srgbClr val="4D95FF">
                  <a:alpha val="78000"/>
                </a:srgbClr>
              </a:solidFill>
              <a:ln w="28575" cap="flat" cmpd="sng" algn="ctr">
                <a:solidFill>
                  <a:schemeClr val="bg1"/>
                </a:solidFill>
                <a:prstDash val="solid"/>
                <a:miter lim="800000"/>
              </a:ln>
              <a:effectLst/>
            </p:spPr>
            <p:txBody>
              <a:bodyPr rot="0" spcFirstLastPara="0" vertOverflow="overflow" horzOverflow="overflow" vert="horz" wrap="square" lIns="0" tIns="0" rIns="0" bIns="0" numCol="1" spcCol="0" rtlCol="0" fromWordArt="0" anchor="ctr" anchorCtr="0" forceAA="0" compatLnSpc="1">
                <a:noAutofit/>
              </a:bodyPr>
              <a:lstStyle>
                <a:defPPr>
                  <a:defRPr lang="zh-CN"/>
                </a:defPPr>
                <a:lvl1pPr algn="ctr">
                  <a:defRPr sz="1200">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defTabSz="1219200">
                  <a:buClrTx/>
                  <a:buSzTx/>
                  <a:buFontTx/>
                  <a:defRPr/>
                </a:pPr>
                <a:endParaRPr lang="en-US" altLang="zh-CN" sz="1065" b="1" kern="0" dirty="0">
                  <a:solidFill>
                    <a:schemeClr val="tx1">
                      <a:lumMod val="95000"/>
                      <a:lumOff val="5000"/>
                    </a:schemeClr>
                  </a:solidFill>
                  <a:sym typeface="+mn-ea"/>
                </a:endParaRPr>
              </a:p>
            </p:txBody>
          </p:sp>
          <p:sp>
            <p:nvSpPr>
              <p:cNvPr id="49" name="矩形 48"/>
              <p:cNvSpPr/>
              <p:nvPr/>
            </p:nvSpPr>
            <p:spPr>
              <a:xfrm>
                <a:off x="5488940" y="2879725"/>
                <a:ext cx="2150110" cy="437515"/>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err="1">
                    <a:solidFill>
                      <a:srgbClr val="FFFF00"/>
                    </a:solidFill>
                    <a:latin typeface="微软雅黑" panose="020B0503020204020204" pitchFamily="34" charset="-122"/>
                    <a:ea typeface="微软雅黑" panose="020B0503020204020204" pitchFamily="34" charset="-122"/>
                    <a:sym typeface="+mn-ea"/>
                  </a:rPr>
                  <a:t>uiコントロール</a:t>
                </a:r>
                <a:endParaRPr lang="en-US" altLang="zh-CN" sz="900" b="1" kern="0" dirty="0" err="1">
                  <a:solidFill>
                    <a:srgbClr val="FFFF00"/>
                  </a:solidFill>
                  <a:latin typeface="微软雅黑" panose="020B0503020204020204" pitchFamily="34" charset="-122"/>
                  <a:ea typeface="微软雅黑" panose="020B0503020204020204" pitchFamily="34" charset="-122"/>
                  <a:sym typeface="+mn-ea"/>
                </a:endParaRPr>
              </a:p>
            </p:txBody>
          </p:sp>
          <p:sp>
            <p:nvSpPr>
              <p:cNvPr id="50" name="矩形 49"/>
              <p:cNvSpPr/>
              <p:nvPr/>
            </p:nvSpPr>
            <p:spPr>
              <a:xfrm>
                <a:off x="5492115" y="3355975"/>
                <a:ext cx="2146935" cy="41910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a:solidFill>
                      <a:srgbClr val="FFFF00"/>
                    </a:solidFill>
                    <a:latin typeface="微软雅黑" panose="020B0503020204020204" pitchFamily="34" charset="-122"/>
                    <a:ea typeface="微软雅黑" panose="020B0503020204020204" pitchFamily="34" charset="-122"/>
                    <a:sym typeface="+mn-ea"/>
                  </a:rPr>
                  <a:t>アニメーション接続</a:t>
                </a:r>
                <a:endParaRPr lang="en-US" altLang="zh-CN"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51" name="矩形 50"/>
              <p:cNvSpPr/>
              <p:nvPr/>
            </p:nvSpPr>
            <p:spPr>
              <a:xfrm>
                <a:off x="5492115" y="3810000"/>
                <a:ext cx="2140585" cy="4292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微软雅黑" panose="020B0503020204020204" pitchFamily="34" charset="-122"/>
                    <a:ea typeface="微软雅黑" panose="020B0503020204020204" pitchFamily="34" charset="-122"/>
                    <a:sym typeface="+mn-ea"/>
                  </a:rPr>
                  <a:t>スクリプトイベント</a:t>
                </a:r>
                <a:endParaRPr lang="zh-CN" altLang="en-US" sz="900" b="1" kern="0" dirty="0">
                  <a:solidFill>
                    <a:srgbClr val="FFFF00"/>
                  </a:solidFill>
                  <a:latin typeface="微软雅黑" panose="020B0503020204020204" pitchFamily="34" charset="-122"/>
                  <a:ea typeface="微软雅黑" panose="020B0503020204020204" pitchFamily="34" charset="-122"/>
                  <a:sym typeface="+mn-ea"/>
                </a:endParaRPr>
              </a:p>
              <a:p>
                <a:pPr lvl="0" algn="ctr" defTabSz="1219200">
                  <a:buClrTx/>
                  <a:buSzTx/>
                  <a:buFontTx/>
                  <a:defRPr/>
                </a:pPr>
                <a:r>
                  <a:rPr lang="zh-CN" altLang="en-US" sz="900" b="1" kern="0" dirty="0">
                    <a:solidFill>
                      <a:srgbClr val="FFFF00"/>
                    </a:solidFill>
                    <a:latin typeface="微软雅黑" panose="020B0503020204020204" pitchFamily="34" charset="-122"/>
                    <a:ea typeface="微软雅黑" panose="020B0503020204020204" pitchFamily="34" charset="-122"/>
                    <a:sym typeface="+mn-ea"/>
                  </a:rPr>
                  <a:t>（グローバル、ページスクリプト）</a:t>
                </a:r>
                <a:endParaRPr lang="zh-CN" altLang="en-US"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52" name="矩形 51"/>
              <p:cNvSpPr/>
              <p:nvPr/>
            </p:nvSpPr>
            <p:spPr>
              <a:xfrm>
                <a:off x="8094980" y="3316605"/>
                <a:ext cx="1805305" cy="403225"/>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微软雅黑" panose="020B0503020204020204" pitchFamily="34" charset="-122"/>
                    <a:ea typeface="微软雅黑" panose="020B0503020204020204" pitchFamily="34" charset="-122"/>
                    <a:sym typeface="+mn-ea"/>
                  </a:rPr>
                  <a:t>基本的なグラフィックモデル</a:t>
                </a:r>
                <a:endParaRPr lang="zh-CN" altLang="en-US"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53" name="矩形 52"/>
              <p:cNvSpPr/>
              <p:nvPr/>
            </p:nvSpPr>
            <p:spPr>
              <a:xfrm>
                <a:off x="8094980" y="2874010"/>
                <a:ext cx="1805305" cy="377825"/>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微软雅黑" panose="020B0503020204020204" pitchFamily="34" charset="-122"/>
                    <a:ea typeface="微软雅黑" panose="020B0503020204020204" pitchFamily="34" charset="-122"/>
                    <a:sym typeface="+mn-ea"/>
                  </a:rPr>
                  <a:t>ピクセル</a:t>
                </a:r>
                <a:r>
                  <a:rPr lang="ja-JP" altLang="en-US" sz="900" b="1" kern="0" dirty="0">
                    <a:solidFill>
                      <a:srgbClr val="FFFF00"/>
                    </a:solidFill>
                    <a:latin typeface="微软雅黑" panose="020B0503020204020204" pitchFamily="34" charset="-122"/>
                    <a:ea typeface="微软雅黑" panose="020B0503020204020204" pitchFamily="34" charset="-122"/>
                    <a:sym typeface="+mn-ea"/>
                  </a:rPr>
                  <a:t>レベルの合成</a:t>
                </a:r>
                <a:endParaRPr lang="zh-CN" altLang="en-US"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54" name="矩形 53"/>
              <p:cNvSpPr/>
              <p:nvPr/>
            </p:nvSpPr>
            <p:spPr>
              <a:xfrm>
                <a:off x="8094980" y="3785870"/>
                <a:ext cx="1805305" cy="403225"/>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微软雅黑" panose="020B0503020204020204" pitchFamily="34" charset="-122"/>
                    <a:ea typeface="微软雅黑" panose="020B0503020204020204" pitchFamily="34" charset="-122"/>
                    <a:sym typeface="+mn-ea"/>
                  </a:rPr>
                  <a:t>結合モデル</a:t>
                </a:r>
                <a:endParaRPr lang="zh-CN" altLang="en-US"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55" name="矩形 54"/>
              <p:cNvSpPr/>
              <p:nvPr/>
            </p:nvSpPr>
            <p:spPr>
              <a:xfrm>
                <a:off x="8089265" y="4333240"/>
                <a:ext cx="853440" cy="254635"/>
              </a:xfrm>
              <a:prstGeom prst="rect">
                <a:avLst/>
              </a:prstGeom>
              <a:solidFill>
                <a:srgbClr val="1F2DA8"/>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1065" b="1" kern="0" dirty="0">
                    <a:solidFill>
                      <a:srgbClr val="FFFF00"/>
                    </a:solidFill>
                    <a:latin typeface="微软雅黑" panose="020B0503020204020204" pitchFamily="34" charset="-122"/>
                    <a:ea typeface="微软雅黑" panose="020B0503020204020204" pitchFamily="34" charset="-122"/>
                    <a:sym typeface="+mn-ea"/>
                  </a:rPr>
                  <a:t>再利用</a:t>
                </a:r>
                <a:endParaRPr lang="zh-CN" altLang="en-US" sz="1065"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56" name="矩形 55"/>
              <p:cNvSpPr/>
              <p:nvPr/>
            </p:nvSpPr>
            <p:spPr>
              <a:xfrm>
                <a:off x="9042400" y="4333875"/>
                <a:ext cx="857885" cy="254635"/>
              </a:xfrm>
              <a:prstGeom prst="rect">
                <a:avLst/>
              </a:prstGeom>
              <a:solidFill>
                <a:srgbClr val="1F2DA8"/>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1065" b="1" kern="0" dirty="0">
                    <a:solidFill>
                      <a:srgbClr val="FFFF00"/>
                    </a:solidFill>
                    <a:latin typeface="微软雅黑" panose="020B0503020204020204" pitchFamily="34" charset="-122"/>
                    <a:ea typeface="微软雅黑" panose="020B0503020204020204" pitchFamily="34" charset="-122"/>
                    <a:sym typeface="+mn-ea"/>
                  </a:rPr>
                  <a:t>拡散</a:t>
                </a:r>
                <a:endParaRPr lang="zh-CN" altLang="en-US" sz="1065"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57" name="矩形 56"/>
              <p:cNvSpPr/>
              <p:nvPr/>
            </p:nvSpPr>
            <p:spPr>
              <a:xfrm>
                <a:off x="5492115" y="4333875"/>
                <a:ext cx="2140585" cy="254635"/>
              </a:xfrm>
              <a:prstGeom prst="rect">
                <a:avLst/>
              </a:prstGeom>
              <a:solidFill>
                <a:srgbClr val="1F2DA8"/>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1065" b="1" kern="0" dirty="0">
                    <a:solidFill>
                      <a:srgbClr val="FFFF00"/>
                    </a:solidFill>
                    <a:latin typeface="微软雅黑" panose="020B0503020204020204" pitchFamily="34" charset="-122"/>
                    <a:ea typeface="微软雅黑" panose="020B0503020204020204" pitchFamily="34" charset="-122"/>
                    <a:sym typeface="+mn-ea"/>
                  </a:rPr>
                  <a:t>柔軟なシステム相互</a:t>
                </a:r>
                <a:r>
                  <a:rPr lang="ja-JP" altLang="en-US" sz="1065" b="1" kern="0" dirty="0">
                    <a:solidFill>
                      <a:srgbClr val="FFFF00"/>
                    </a:solidFill>
                    <a:latin typeface="微软雅黑" panose="020B0503020204020204" pitchFamily="34" charset="-122"/>
                    <a:ea typeface="微软雅黑" panose="020B0503020204020204" pitchFamily="34" charset="-122"/>
                    <a:sym typeface="+mn-ea"/>
                  </a:rPr>
                  <a:t>機能</a:t>
                </a:r>
                <a:endParaRPr lang="zh-CN" altLang="en-US" sz="1065"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58" name="矩形 57"/>
              <p:cNvSpPr/>
              <p:nvPr/>
            </p:nvSpPr>
            <p:spPr>
              <a:xfrm>
                <a:off x="2677795" y="2879725"/>
                <a:ext cx="1152525"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a:solidFill>
                      <a:srgbClr val="FFFF00"/>
                    </a:solidFill>
                    <a:latin typeface="微软雅黑" panose="020B0503020204020204" pitchFamily="34" charset="-122"/>
                    <a:ea typeface="微软雅黑" panose="020B0503020204020204" pitchFamily="34" charset="-122"/>
                    <a:sym typeface="+mn-ea"/>
                  </a:rPr>
                  <a:t>Canvas</a:t>
                </a:r>
                <a:endParaRPr lang="en-US" altLang="zh-CN"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59" name="矩形 58"/>
              <p:cNvSpPr/>
              <p:nvPr/>
            </p:nvSpPr>
            <p:spPr>
              <a:xfrm>
                <a:off x="2677160" y="3114040"/>
                <a:ext cx="1153160"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a:solidFill>
                      <a:srgbClr val="FFFF00"/>
                    </a:solidFill>
                    <a:latin typeface="微软雅黑" panose="020B0503020204020204" pitchFamily="34" charset="-122"/>
                    <a:ea typeface="微软雅黑" panose="020B0503020204020204" pitchFamily="34" charset="-122"/>
                    <a:sym typeface="+mn-ea"/>
                  </a:rPr>
                  <a:t>Svg/CAD</a:t>
                </a:r>
                <a:endParaRPr lang="en-US" altLang="zh-CN"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0" name="矩形 59"/>
              <p:cNvSpPr/>
              <p:nvPr/>
            </p:nvSpPr>
            <p:spPr>
              <a:xfrm>
                <a:off x="2679700" y="3810000"/>
                <a:ext cx="1141730" cy="2006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sz="900" b="1" kern="0" dirty="0">
                    <a:solidFill>
                      <a:srgbClr val="FFFF00"/>
                    </a:solidFill>
                    <a:latin typeface="微软雅黑" panose="020B0503020204020204" pitchFamily="34" charset="-122"/>
                    <a:ea typeface="微软雅黑" panose="020B0503020204020204" pitchFamily="34" charset="-122"/>
                    <a:sym typeface="+mn-ea"/>
                  </a:rPr>
                  <a:t>工場GIS</a:t>
                </a:r>
                <a:endParaRPr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1" name="矩形 60"/>
              <p:cNvSpPr/>
              <p:nvPr/>
            </p:nvSpPr>
            <p:spPr>
              <a:xfrm>
                <a:off x="2678430" y="3574415"/>
                <a:ext cx="1143635" cy="2006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900" b="1" kern="0" dirty="0">
                    <a:solidFill>
                      <a:srgbClr val="FFFF00"/>
                    </a:solidFill>
                    <a:latin typeface="微软雅黑" panose="020B0503020204020204" pitchFamily="34" charset="-122"/>
                    <a:ea typeface="微软雅黑" panose="020B0503020204020204" pitchFamily="34" charset="-122"/>
                    <a:sym typeface="+mn-ea"/>
                  </a:rPr>
                  <a:t>Web GL            </a:t>
                </a:r>
                <a:endParaRPr lang="en-US" altLang="zh-CN"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2" name="矩形 61"/>
              <p:cNvSpPr/>
              <p:nvPr/>
            </p:nvSpPr>
            <p:spPr>
              <a:xfrm>
                <a:off x="2677795" y="3345180"/>
                <a:ext cx="1143635"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ja-JP" altLang="en-US" sz="900" b="1" kern="0" dirty="0">
                    <a:solidFill>
                      <a:srgbClr val="FFFF00"/>
                    </a:solidFill>
                    <a:latin typeface="微软雅黑" panose="020B0503020204020204" pitchFamily="34" charset="-122"/>
                    <a:ea typeface="微软雅黑" panose="020B0503020204020204" pitchFamily="34" charset="-122"/>
                    <a:sym typeface="+mn-ea"/>
                  </a:rPr>
                  <a:t>チャート</a:t>
                </a:r>
                <a:endParaRPr lang="zh-CN" altLang="en-US"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3" name="矩形 62"/>
              <p:cNvSpPr/>
              <p:nvPr/>
            </p:nvSpPr>
            <p:spPr>
              <a:xfrm>
                <a:off x="3880485" y="3344545"/>
                <a:ext cx="1149985"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500" b="1" kern="0" dirty="0">
                    <a:solidFill>
                      <a:srgbClr val="FFFF00"/>
                    </a:solidFill>
                    <a:latin typeface="微软雅黑" panose="020B0503020204020204" pitchFamily="34" charset="-122"/>
                    <a:ea typeface="微软雅黑" panose="020B0503020204020204" pitchFamily="34" charset="-122"/>
                    <a:sym typeface="+mn-ea"/>
                  </a:rPr>
                  <a:t>業界チャートのコンポーネント</a:t>
                </a:r>
                <a:endParaRPr lang="zh-CN" altLang="en-US" sz="5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4" name="矩形 63"/>
              <p:cNvSpPr/>
              <p:nvPr/>
            </p:nvSpPr>
            <p:spPr>
              <a:xfrm>
                <a:off x="3884459" y="2879725"/>
                <a:ext cx="1149350"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sz="600" b="1" kern="0" dirty="0">
                    <a:solidFill>
                      <a:srgbClr val="FFFF00"/>
                    </a:solidFill>
                    <a:latin typeface="微软雅黑" panose="020B0503020204020204" pitchFamily="34" charset="-122"/>
                    <a:ea typeface="微软雅黑" panose="020B0503020204020204" pitchFamily="34" charset="-122"/>
                    <a:sym typeface="+mn-ea"/>
                  </a:rPr>
                  <a:t>アラーム/イベント表示</a:t>
                </a:r>
                <a:endParaRPr sz="6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5" name="矩形 64"/>
              <p:cNvSpPr/>
              <p:nvPr/>
            </p:nvSpPr>
            <p:spPr>
              <a:xfrm>
                <a:off x="3880485" y="3574415"/>
                <a:ext cx="1150620" cy="2006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sz="500" b="1" kern="0" dirty="0">
                    <a:solidFill>
                      <a:srgbClr val="FFFF00"/>
                    </a:solidFill>
                    <a:latin typeface="微软雅黑" panose="020B0503020204020204" pitchFamily="34" charset="-122"/>
                    <a:ea typeface="微软雅黑" panose="020B0503020204020204" pitchFamily="34" charset="-122"/>
                    <a:sym typeface="+mn-ea"/>
                  </a:rPr>
                  <a:t>3Dプロセスのフローチャート</a:t>
                </a:r>
                <a:endParaRPr sz="5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6" name="矩形 65"/>
              <p:cNvSpPr/>
              <p:nvPr/>
            </p:nvSpPr>
            <p:spPr>
              <a:xfrm>
                <a:off x="2679700" y="4036695"/>
                <a:ext cx="1141730" cy="20320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900" b="1" kern="0" dirty="0">
                    <a:solidFill>
                      <a:srgbClr val="FFFF00"/>
                    </a:solidFill>
                    <a:latin typeface="微软雅黑" panose="020B0503020204020204" pitchFamily="34" charset="-122"/>
                    <a:ea typeface="微软雅黑" panose="020B0503020204020204" pitchFamily="34" charset="-122"/>
                    <a:sym typeface="+mn-ea"/>
                  </a:rPr>
                  <a:t>ビデオ</a:t>
                </a:r>
                <a:endParaRPr lang="zh-CN" altLang="en-US" sz="9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7" name="矩形 66"/>
              <p:cNvSpPr/>
              <p:nvPr/>
            </p:nvSpPr>
            <p:spPr>
              <a:xfrm>
                <a:off x="3879850" y="3805555"/>
                <a:ext cx="1153795" cy="20066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en-US" altLang="zh-CN" sz="500" b="1" kern="0" dirty="0">
                    <a:solidFill>
                      <a:srgbClr val="FFFF00"/>
                    </a:solidFill>
                    <a:latin typeface="微软雅黑" panose="020B0503020204020204" pitchFamily="34" charset="-122"/>
                    <a:ea typeface="微软雅黑" panose="020B0503020204020204" pitchFamily="34" charset="-122"/>
                    <a:sym typeface="+mn-ea"/>
                  </a:rPr>
                  <a:t>2D</a:t>
                </a:r>
                <a:r>
                  <a:rPr sz="500" b="1" kern="0" dirty="0">
                    <a:solidFill>
                      <a:srgbClr val="FFFF00"/>
                    </a:solidFill>
                    <a:latin typeface="微软雅黑" panose="020B0503020204020204" pitchFamily="34" charset="-122"/>
                    <a:ea typeface="微软雅黑" panose="020B0503020204020204" pitchFamily="34" charset="-122"/>
                    <a:sym typeface="+mn-ea"/>
                  </a:rPr>
                  <a:t>プロセスのフローチャート</a:t>
                </a:r>
                <a:endParaRPr lang="zh-CN" altLang="en-US" sz="5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8" name="矩形 67"/>
              <p:cNvSpPr/>
              <p:nvPr/>
            </p:nvSpPr>
            <p:spPr>
              <a:xfrm>
                <a:off x="3879850" y="4036695"/>
                <a:ext cx="1149985" cy="20320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sz="700" b="1" kern="0" dirty="0">
                    <a:solidFill>
                      <a:srgbClr val="FFFF00"/>
                    </a:solidFill>
                    <a:latin typeface="微软雅黑" panose="020B0503020204020204" pitchFamily="34" charset="-122"/>
                    <a:ea typeface="微软雅黑" panose="020B0503020204020204" pitchFamily="34" charset="-122"/>
                    <a:sym typeface="+mn-ea"/>
                  </a:rPr>
                  <a:t>KSプロジェクト変換</a:t>
                </a:r>
                <a:endParaRPr sz="7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69" name="矩形 68"/>
              <p:cNvSpPr/>
              <p:nvPr/>
            </p:nvSpPr>
            <p:spPr>
              <a:xfrm>
                <a:off x="3880485" y="3114040"/>
                <a:ext cx="1149985" cy="193040"/>
              </a:xfrm>
              <a:prstGeom prst="rect">
                <a:avLst/>
              </a:prstGeom>
              <a:solidFill>
                <a:srgbClr val="2E5999"/>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700" b="1" kern="0" dirty="0">
                    <a:solidFill>
                      <a:srgbClr val="FFFF00"/>
                    </a:solidFill>
                    <a:latin typeface="微软雅黑" panose="020B0503020204020204" pitchFamily="34" charset="-122"/>
                    <a:ea typeface="微软雅黑" panose="020B0503020204020204" pitchFamily="34" charset="-122"/>
                    <a:sym typeface="+mn-ea"/>
                  </a:rPr>
                  <a:t>作業フローチャート</a:t>
                </a:r>
                <a:endParaRPr lang="zh-CN" altLang="en-US" sz="700"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70" name="矩形 69"/>
              <p:cNvSpPr/>
              <p:nvPr/>
            </p:nvSpPr>
            <p:spPr>
              <a:xfrm>
                <a:off x="2666365" y="4333875"/>
                <a:ext cx="2364740" cy="254635"/>
              </a:xfrm>
              <a:prstGeom prst="rect">
                <a:avLst/>
              </a:prstGeom>
              <a:solidFill>
                <a:srgbClr val="1F2DA8"/>
              </a:solidFill>
              <a:ln w="3175" cap="flat" cmpd="sng" algn="ctr">
                <a:solidFill>
                  <a:schemeClr val="bg1"/>
                </a:solidFill>
                <a:prstDash val="solid"/>
                <a:miter lim="800000"/>
              </a:ln>
              <a:effectLst/>
            </p:spPr>
            <p:txBody>
              <a:bodyPr rtlCol="0" anchor="ctr">
                <a:noAutofit/>
              </a:bodyPr>
              <a:lstStyle/>
              <a:p>
                <a:pPr lvl="0" algn="ctr" defTabSz="1219200">
                  <a:buClrTx/>
                  <a:buSzTx/>
                  <a:buFontTx/>
                  <a:defRPr/>
                </a:pPr>
                <a:r>
                  <a:rPr lang="zh-CN" altLang="en-US" sz="1065" b="1" kern="0" dirty="0">
                    <a:solidFill>
                      <a:srgbClr val="FFFF00"/>
                    </a:solidFill>
                    <a:latin typeface="微软雅黑" panose="020B0503020204020204" pitchFamily="34" charset="-122"/>
                    <a:ea typeface="微软雅黑" panose="020B0503020204020204" pitchFamily="34" charset="-122"/>
                    <a:sym typeface="+mn-ea"/>
                  </a:rPr>
                  <a:t>豊富な表示効果</a:t>
                </a:r>
                <a:endParaRPr lang="zh-CN" altLang="en-US" sz="1065" b="1" kern="0" dirty="0">
                  <a:solidFill>
                    <a:srgbClr val="FFFF00"/>
                  </a:solidFill>
                  <a:latin typeface="微软雅黑" panose="020B0503020204020204" pitchFamily="34" charset="-122"/>
                  <a:ea typeface="微软雅黑" panose="020B0503020204020204" pitchFamily="34" charset="-122"/>
                  <a:sym typeface="+mn-ea"/>
                </a:endParaRPr>
              </a:p>
            </p:txBody>
          </p:sp>
          <p:sp>
            <p:nvSpPr>
              <p:cNvPr id="83" name="文本框 82"/>
              <p:cNvSpPr txBox="1"/>
              <p:nvPr/>
            </p:nvSpPr>
            <p:spPr>
              <a:xfrm>
                <a:off x="8644641" y="2592720"/>
                <a:ext cx="759925" cy="296696"/>
              </a:xfrm>
              <a:prstGeom prst="rect">
                <a:avLst/>
              </a:prstGeom>
              <a:noFill/>
            </p:spPr>
            <p:txBody>
              <a:bodyPr wrap="square" rtlCol="0">
                <a:spAutoFit/>
              </a:bodyPr>
              <a:lstStyle/>
              <a:p>
                <a:pPr algn="l"/>
                <a:r>
                  <a:rPr lang="en-US" altLang="zh-CN" sz="1200" b="1" kern="0" dirty="0">
                    <a:solidFill>
                      <a:schemeClr val="bg2"/>
                    </a:solidFill>
                    <a:latin typeface="微软雅黑" panose="020B0503020204020204" pitchFamily="34" charset="-122"/>
                    <a:ea typeface="微软雅黑" panose="020B0503020204020204" pitchFamily="34" charset="-122"/>
                    <a:sym typeface="+mn-ea"/>
                  </a:rPr>
                  <a:t>モデル</a:t>
                </a:r>
                <a:endParaRPr lang="en-US" altLang="zh-CN" sz="1200" b="1" kern="0" dirty="0">
                  <a:solidFill>
                    <a:schemeClr val="bg2"/>
                  </a:solidFill>
                  <a:latin typeface="微软雅黑" panose="020B0503020204020204" pitchFamily="34" charset="-122"/>
                  <a:ea typeface="微软雅黑" panose="020B0503020204020204" pitchFamily="34" charset="-122"/>
                  <a:sym typeface="+mn-ea"/>
                </a:endParaRPr>
              </a:p>
            </p:txBody>
          </p:sp>
          <p:sp>
            <p:nvSpPr>
              <p:cNvPr id="84" name="文本框 83"/>
              <p:cNvSpPr txBox="1"/>
              <p:nvPr/>
            </p:nvSpPr>
            <p:spPr>
              <a:xfrm>
                <a:off x="5725806" y="2592720"/>
                <a:ext cx="1625358" cy="296696"/>
              </a:xfrm>
              <a:prstGeom prst="rect">
                <a:avLst/>
              </a:prstGeom>
              <a:noFill/>
            </p:spPr>
            <p:txBody>
              <a:bodyPr wrap="square" rtlCol="0">
                <a:spAutoFit/>
              </a:bodyPr>
              <a:lstStyle/>
              <a:p>
                <a:pPr lvl="0" algn="l" defTabSz="1219200">
                  <a:buClrTx/>
                  <a:buSzTx/>
                  <a:buFontTx/>
                  <a:defRPr/>
                </a:pPr>
                <a:r>
                  <a:rPr lang="ja-JP" altLang="en-US" sz="1200" b="1" kern="0" dirty="0">
                    <a:solidFill>
                      <a:schemeClr val="bg2"/>
                    </a:solidFill>
                    <a:latin typeface="微软雅黑" panose="020B0503020204020204" pitchFamily="34" charset="-122"/>
                    <a:ea typeface="微软雅黑" panose="020B0503020204020204" pitchFamily="34" charset="-122"/>
                    <a:sym typeface="+mn-ea"/>
                  </a:rPr>
                  <a:t>イベントシステム</a:t>
                </a:r>
                <a:endParaRPr lang="en-US" altLang="zh-CN" sz="1200" b="1" kern="0" dirty="0">
                  <a:solidFill>
                    <a:schemeClr val="bg2"/>
                  </a:solidFill>
                  <a:latin typeface="微软雅黑" panose="020B0503020204020204" pitchFamily="34" charset="-122"/>
                  <a:ea typeface="微软雅黑" panose="020B0503020204020204" pitchFamily="34" charset="-122"/>
                  <a:sym typeface="+mn-ea"/>
                </a:endParaRPr>
              </a:p>
            </p:txBody>
          </p:sp>
          <p:sp>
            <p:nvSpPr>
              <p:cNvPr id="85" name="文本框 84"/>
              <p:cNvSpPr txBox="1"/>
              <p:nvPr/>
            </p:nvSpPr>
            <p:spPr>
              <a:xfrm>
                <a:off x="2724666" y="2592953"/>
                <a:ext cx="2310367" cy="298213"/>
              </a:xfrm>
              <a:prstGeom prst="rect">
                <a:avLst/>
              </a:prstGeom>
              <a:noFill/>
            </p:spPr>
            <p:txBody>
              <a:bodyPr wrap="square" rtlCol="0">
                <a:spAutoFit/>
              </a:bodyPr>
              <a:lstStyle/>
              <a:p>
                <a:pPr lvl="0" algn="l" defTabSz="1219200">
                  <a:buClrTx/>
                  <a:buSzTx/>
                  <a:buFontTx/>
                  <a:defRPr/>
                </a:pPr>
                <a:r>
                  <a:rPr lang="en-US" altLang="zh-CN" sz="1200" b="1" kern="0" dirty="0" err="1">
                    <a:solidFill>
                      <a:schemeClr val="bg2"/>
                    </a:solidFill>
                    <a:latin typeface="微软雅黑" panose="020B0503020204020204" pitchFamily="34" charset="-122"/>
                    <a:ea typeface="微软雅黑" panose="020B0503020204020204" pitchFamily="34" charset="-122"/>
                    <a:sym typeface="+mn-ea"/>
                  </a:rPr>
                  <a:t>グラフ</a:t>
                </a:r>
                <a:r>
                  <a:rPr lang="ja-JP" altLang="en-US" sz="1200" b="1" kern="0" dirty="0">
                    <a:solidFill>
                      <a:schemeClr val="bg2"/>
                    </a:solidFill>
                    <a:latin typeface="微软雅黑" panose="020B0503020204020204" pitchFamily="34" charset="-122"/>
                    <a:ea typeface="微软雅黑" panose="020B0503020204020204" pitchFamily="34" charset="-122"/>
                    <a:sym typeface="+mn-ea"/>
                  </a:rPr>
                  <a:t>カルインターフェース</a:t>
                </a:r>
                <a:endParaRPr lang="en-US" altLang="zh-CN" sz="1200" b="1" kern="0" dirty="0">
                  <a:solidFill>
                    <a:schemeClr val="bg2"/>
                  </a:solidFill>
                  <a:latin typeface="微软雅黑" panose="020B0503020204020204" pitchFamily="34" charset="-122"/>
                  <a:ea typeface="微软雅黑" panose="020B0503020204020204" pitchFamily="34" charset="-122"/>
                  <a:sym typeface="+mn-ea"/>
                </a:endParaRPr>
              </a:p>
            </p:txBody>
          </p:sp>
        </p:grpSp>
        <p:sp>
          <p:nvSpPr>
            <p:cNvPr id="75" name="直角上箭头 74"/>
            <p:cNvSpPr/>
            <p:nvPr/>
          </p:nvSpPr>
          <p:spPr>
            <a:xfrm>
              <a:off x="15272" y="7042"/>
              <a:ext cx="1717" cy="503"/>
            </a:xfrm>
            <a:prstGeom prst="bentUpArrow">
              <a:avLst/>
            </a:prstGeom>
            <a:solidFill>
              <a:srgbClr val="25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 name="图片 103" descr="图层 12"/>
            <p:cNvPicPr>
              <a:picLocks noChangeAspect="1"/>
            </p:cNvPicPr>
            <p:nvPr/>
          </p:nvPicPr>
          <p:blipFill>
            <a:blip r:embed="rId8"/>
            <a:stretch>
              <a:fillRect/>
            </a:stretch>
          </p:blipFill>
          <p:spPr>
            <a:xfrm>
              <a:off x="9725" y="6771"/>
              <a:ext cx="320" cy="488"/>
            </a:xfrm>
            <a:prstGeom prst="rect">
              <a:avLst/>
            </a:prstGeom>
          </p:spPr>
        </p:pic>
      </p:grpSp>
      <p:pic>
        <p:nvPicPr>
          <p:cNvPr id="111" name="图片 110" descr="图片1"/>
          <p:cNvPicPr>
            <a:picLocks noChangeAspect="1"/>
          </p:cNvPicPr>
          <p:nvPr/>
        </p:nvPicPr>
        <p:blipFill>
          <a:blip r:embed="rId9"/>
          <a:srcRect l="339" t="64989"/>
          <a:stretch>
            <a:fillRect/>
          </a:stretch>
        </p:blipFill>
        <p:spPr>
          <a:xfrm>
            <a:off x="749935" y="2717800"/>
            <a:ext cx="746125" cy="101600"/>
          </a:xfrm>
          <a:prstGeom prst="rect">
            <a:avLst/>
          </a:prstGeom>
        </p:spPr>
      </p:pic>
      <p:pic>
        <p:nvPicPr>
          <p:cNvPr id="112" name="图片 111" descr="应用"/>
          <p:cNvPicPr>
            <a:picLocks noChangeAspect="1"/>
          </p:cNvPicPr>
          <p:nvPr/>
        </p:nvPicPr>
        <p:blipFill>
          <a:blip r:embed="rId10"/>
          <a:stretch>
            <a:fillRect/>
          </a:stretch>
        </p:blipFill>
        <p:spPr>
          <a:xfrm>
            <a:off x="974090" y="1140460"/>
            <a:ext cx="295910" cy="309880"/>
          </a:xfrm>
          <a:prstGeom prst="rect">
            <a:avLst/>
          </a:prstGeom>
        </p:spPr>
      </p:pic>
      <p:pic>
        <p:nvPicPr>
          <p:cNvPr id="113" name="图片 112" descr="数据"/>
          <p:cNvPicPr>
            <a:picLocks noChangeAspect="1"/>
          </p:cNvPicPr>
          <p:nvPr/>
        </p:nvPicPr>
        <p:blipFill>
          <a:blip r:embed="rId11"/>
          <a:stretch>
            <a:fillRect/>
          </a:stretch>
        </p:blipFill>
        <p:spPr>
          <a:xfrm>
            <a:off x="992505" y="5422900"/>
            <a:ext cx="323215" cy="292100"/>
          </a:xfrm>
          <a:prstGeom prst="rect">
            <a:avLst/>
          </a:prstGeom>
        </p:spPr>
      </p:pic>
      <p:grpSp>
        <p:nvGrpSpPr>
          <p:cNvPr id="4" name="组合 3"/>
          <p:cNvGrpSpPr/>
          <p:nvPr/>
        </p:nvGrpSpPr>
        <p:grpSpPr>
          <a:xfrm>
            <a:off x="3513455" y="5104130"/>
            <a:ext cx="5415915" cy="309880"/>
            <a:chOff x="5533" y="8038"/>
            <a:chExt cx="8529" cy="488"/>
          </a:xfrm>
        </p:grpSpPr>
        <p:pic>
          <p:nvPicPr>
            <p:cNvPr id="100" name="图片 99" descr="图层 12"/>
            <p:cNvPicPr>
              <a:picLocks noChangeAspect="1"/>
            </p:cNvPicPr>
            <p:nvPr/>
          </p:nvPicPr>
          <p:blipFill>
            <a:blip r:embed="rId8"/>
            <a:stretch>
              <a:fillRect/>
            </a:stretch>
          </p:blipFill>
          <p:spPr>
            <a:xfrm>
              <a:off x="5533" y="8038"/>
              <a:ext cx="320" cy="488"/>
            </a:xfrm>
            <a:prstGeom prst="rect">
              <a:avLst/>
            </a:prstGeom>
          </p:spPr>
        </p:pic>
        <p:pic>
          <p:nvPicPr>
            <p:cNvPr id="101" name="图片 100" descr="图层 12"/>
            <p:cNvPicPr>
              <a:picLocks noChangeAspect="1"/>
            </p:cNvPicPr>
            <p:nvPr/>
          </p:nvPicPr>
          <p:blipFill>
            <a:blip r:embed="rId8"/>
            <a:stretch>
              <a:fillRect/>
            </a:stretch>
          </p:blipFill>
          <p:spPr>
            <a:xfrm>
              <a:off x="9725" y="8038"/>
              <a:ext cx="320" cy="488"/>
            </a:xfrm>
            <a:prstGeom prst="rect">
              <a:avLst/>
            </a:prstGeom>
          </p:spPr>
        </p:pic>
        <p:pic>
          <p:nvPicPr>
            <p:cNvPr id="103" name="图片 102" descr="图层 12"/>
            <p:cNvPicPr>
              <a:picLocks noChangeAspect="1"/>
            </p:cNvPicPr>
            <p:nvPr/>
          </p:nvPicPr>
          <p:blipFill>
            <a:blip r:embed="rId8"/>
            <a:stretch>
              <a:fillRect/>
            </a:stretch>
          </p:blipFill>
          <p:spPr>
            <a:xfrm>
              <a:off x="13742" y="8038"/>
              <a:ext cx="320" cy="488"/>
            </a:xfrm>
            <a:prstGeom prst="rect">
              <a:avLst/>
            </a:prstGeom>
          </p:spPr>
        </p:pic>
      </p:grpSp>
      <p:pic>
        <p:nvPicPr>
          <p:cNvPr id="12" name="图片 11" descr="图层 4"/>
          <p:cNvPicPr>
            <a:picLocks noChangeAspect="1"/>
          </p:cNvPicPr>
          <p:nvPr/>
        </p:nvPicPr>
        <p:blipFill>
          <a:blip r:embed="rId12"/>
          <a:srcRect l="281" t="-421" r="22708" b="1800"/>
          <a:stretch>
            <a:fillRect/>
          </a:stretch>
        </p:blipFill>
        <p:spPr>
          <a:xfrm>
            <a:off x="1682750" y="1479550"/>
            <a:ext cx="437515" cy="144145"/>
          </a:xfrm>
          <a:prstGeom prst="homePlate">
            <a:avLst/>
          </a:prstGeom>
        </p:spPr>
      </p:pic>
      <p:pic>
        <p:nvPicPr>
          <p:cNvPr id="14" name="图片 13" descr="图层 4"/>
          <p:cNvPicPr>
            <a:picLocks noChangeAspect="1"/>
          </p:cNvPicPr>
          <p:nvPr/>
        </p:nvPicPr>
        <p:blipFill>
          <a:blip r:embed="rId12"/>
          <a:srcRect l="281" t="-421" r="22708" b="1800"/>
          <a:stretch>
            <a:fillRect/>
          </a:stretch>
        </p:blipFill>
        <p:spPr>
          <a:xfrm>
            <a:off x="1699895" y="3522980"/>
            <a:ext cx="437515" cy="144145"/>
          </a:xfrm>
          <a:prstGeom prst="homePlate">
            <a:avLst/>
          </a:prstGeom>
        </p:spPr>
      </p:pic>
      <p:pic>
        <p:nvPicPr>
          <p:cNvPr id="22" name="图片 21" descr="图层 4"/>
          <p:cNvPicPr>
            <a:picLocks noChangeAspect="1"/>
          </p:cNvPicPr>
          <p:nvPr/>
        </p:nvPicPr>
        <p:blipFill>
          <a:blip r:embed="rId12"/>
          <a:srcRect l="281" t="-421" r="22708" b="1800"/>
          <a:stretch>
            <a:fillRect/>
          </a:stretch>
        </p:blipFill>
        <p:spPr>
          <a:xfrm>
            <a:off x="1682750" y="5715000"/>
            <a:ext cx="437515" cy="144145"/>
          </a:xfrm>
          <a:prstGeom prst="homePlate">
            <a:avLst/>
          </a:prstGeom>
        </p:spPr>
      </p:pic>
      <p:sp>
        <p:nvSpPr>
          <p:cNvPr id="2" name="Text Box 1"/>
          <p:cNvSpPr txBox="1"/>
          <p:nvPr/>
        </p:nvSpPr>
        <p:spPr>
          <a:xfrm>
            <a:off x="2307590" y="2345690"/>
            <a:ext cx="367030" cy="1934845"/>
          </a:xfrm>
          <a:prstGeom prst="rect">
            <a:avLst/>
          </a:prstGeom>
          <a:noFill/>
        </p:spPr>
        <p:txBody>
          <a:bodyPr vert="eaVert" wrap="square" rtlCol="0">
            <a:spAutoFit/>
          </a:bodyPr>
          <a:lstStyle/>
          <a:p>
            <a:r>
              <a:rPr lang="ja-JP" altLang="en-US" sz="1200" b="1"/>
              <a:t>プラットフォームシステム</a:t>
            </a:r>
            <a:endParaRPr lang="ja-JP" altLang="en-US" sz="1200" b="1"/>
          </a:p>
        </p:txBody>
      </p:sp>
    </p:spTree>
    <p:custDataLst>
      <p:tags r:id="rId1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矩形 39"/>
          <p:cNvSpPr/>
          <p:nvPr/>
        </p:nvSpPr>
        <p:spPr>
          <a:xfrm>
            <a:off x="2003425" y="-859155"/>
            <a:ext cx="8185785" cy="8794115"/>
          </a:xfrm>
          <a:prstGeom prst="rect">
            <a:avLst/>
          </a:prstGeom>
          <a:blipFill rotWithShape="1">
            <a:blip r:embed="rId1">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18795" y="6209665"/>
            <a:ext cx="11184890" cy="307340"/>
            <a:chOff x="817" y="9779"/>
            <a:chExt cx="17614" cy="484"/>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 name="直接连接符 8"/>
            <p:cNvCxnSpPr/>
            <p:nvPr/>
          </p:nvCxnSpPr>
          <p:spPr>
            <a:xfrm>
              <a:off x="817" y="10263"/>
              <a:ext cx="17486" cy="0"/>
            </a:xfrm>
            <a:prstGeom prst="line">
              <a:avLst/>
            </a:prstGeom>
            <a:ln w="12700"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7033"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grpSp>
      <p:grpSp>
        <p:nvGrpSpPr>
          <p:cNvPr id="30" name="组合 29"/>
          <p:cNvGrpSpPr/>
          <p:nvPr>
            <p:custDataLst>
              <p:tags r:id="rId3"/>
            </p:custDataLst>
          </p:nvPr>
        </p:nvGrpSpPr>
        <p:grpSpPr>
          <a:xfrm>
            <a:off x="5582920" y="2264410"/>
            <a:ext cx="1026160" cy="1026160"/>
            <a:chOff x="2870" y="3715"/>
            <a:chExt cx="1616" cy="1616"/>
          </a:xfrm>
          <a:effectLst>
            <a:outerShdw blurRad="50800" dist="38100" dir="5400000" algn="t" rotWithShape="0">
              <a:srgbClr val="FF0000">
                <a:alpha val="40000"/>
              </a:srgbClr>
            </a:outerShdw>
          </a:effectLst>
        </p:grpSpPr>
        <p:sp>
          <p:nvSpPr>
            <p:cNvPr id="31" name="矩形 30"/>
            <p:cNvSpPr/>
            <p:nvPr>
              <p:custDataLst>
                <p:tags r:id="rId4"/>
              </p:custDataLst>
            </p:nvPr>
          </p:nvSpPr>
          <p:spPr>
            <a:xfrm>
              <a:off x="2870" y="3715"/>
              <a:ext cx="1616" cy="1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custDataLst>
                <p:tags r:id="rId5"/>
              </p:custDataLst>
            </p:nvPr>
          </p:nvSpPr>
          <p:spPr>
            <a:xfrm>
              <a:off x="2870" y="3715"/>
              <a:ext cx="1616" cy="1616"/>
            </a:xfrm>
            <a:prstGeom prst="rect">
              <a:avLst/>
            </a:prstGeom>
            <a:solidFill>
              <a:srgbClr val="FF0000"/>
            </a:solidFill>
          </p:spPr>
          <p:txBody>
            <a:bodyPr wrap="square" rtlCol="0" anchor="ctr" anchorCtr="0">
              <a:normAutofit/>
            </a:bodyPr>
            <a:lstStyle/>
            <a:p>
              <a:pPr algn="ctr"/>
              <a:r>
                <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en-US" altLang="zh-CN" sz="4400" b="1"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grpSp>
      <p:sp>
        <p:nvSpPr>
          <p:cNvPr id="33" name="文本占位符 3"/>
          <p:cNvSpPr>
            <a:spLocks noGrp="1"/>
          </p:cNvSpPr>
          <p:nvPr>
            <p:custDataLst>
              <p:tags r:id="rId6"/>
            </p:custDataLst>
          </p:nvPr>
        </p:nvSpPr>
        <p:spPr>
          <a:xfrm>
            <a:off x="5158154" y="3571875"/>
            <a:ext cx="2296111" cy="506730"/>
          </a:xfrm>
          <a:prstGeom prst="rect">
            <a:avLst/>
          </a:prstGeom>
          <a:noFill/>
          <a:ln w="9525">
            <a:noFill/>
          </a:ln>
        </p:spPr>
        <p:txBody>
          <a:bodyPr lIns="68553" tIns="34277" rIns="68553" bIns="34277" anchor="b"/>
          <a:lstStyle>
            <a:lvl1pPr marL="0" indent="0" algn="l" rtl="0" eaLnBrk="0" fontAlgn="base" hangingPunct="0">
              <a:spcBef>
                <a:spcPct val="20000"/>
              </a:spcBef>
              <a:spcAft>
                <a:spcPct val="0"/>
              </a:spcAft>
              <a:buNone/>
              <a:defRPr sz="2665">
                <a:solidFill>
                  <a:schemeClr val="tx1"/>
                </a:solidFill>
                <a:latin typeface="+mn-lt"/>
                <a:ea typeface="+mn-ea"/>
                <a:cs typeface="+mn-cs"/>
              </a:defRPr>
            </a:lvl1pPr>
            <a:lvl2pPr marL="609600" indent="0" algn="l" rtl="0" eaLnBrk="0" fontAlgn="base" hangingPunct="0">
              <a:spcBef>
                <a:spcPct val="20000"/>
              </a:spcBef>
              <a:spcAft>
                <a:spcPct val="0"/>
              </a:spcAft>
              <a:buNone/>
              <a:defRPr sz="2400">
                <a:solidFill>
                  <a:schemeClr val="tx1"/>
                </a:solidFill>
                <a:latin typeface="+mn-lt"/>
                <a:ea typeface="+mn-ea"/>
              </a:defRPr>
            </a:lvl2pPr>
            <a:lvl3pPr marL="1218565" indent="0" algn="l" rtl="0" eaLnBrk="0" fontAlgn="base" hangingPunct="0">
              <a:spcBef>
                <a:spcPct val="20000"/>
              </a:spcBef>
              <a:spcAft>
                <a:spcPct val="0"/>
              </a:spcAft>
              <a:buNone/>
              <a:defRPr sz="2265">
                <a:solidFill>
                  <a:schemeClr val="tx1"/>
                </a:solidFill>
                <a:latin typeface="+mn-lt"/>
                <a:ea typeface="+mn-ea"/>
              </a:defRPr>
            </a:lvl3pPr>
            <a:lvl4pPr marL="1828165" indent="0" algn="l" rtl="0" eaLnBrk="0" fontAlgn="base" hangingPunct="0">
              <a:spcBef>
                <a:spcPct val="20000"/>
              </a:spcBef>
              <a:spcAft>
                <a:spcPct val="0"/>
              </a:spcAft>
              <a:buNone/>
              <a:defRPr sz="1865">
                <a:solidFill>
                  <a:schemeClr val="tx1"/>
                </a:solidFill>
                <a:latin typeface="+mn-lt"/>
                <a:ea typeface="+mn-ea"/>
              </a:defRPr>
            </a:lvl4pPr>
            <a:lvl5pPr marL="2436495" indent="0" algn="l" rtl="0" eaLnBrk="0" fontAlgn="base" hangingPunct="0">
              <a:spcBef>
                <a:spcPct val="20000"/>
              </a:spcBef>
              <a:spcAft>
                <a:spcPct val="0"/>
              </a:spcAft>
              <a:buNone/>
              <a:defRPr sz="1865">
                <a:solidFill>
                  <a:schemeClr val="tx1"/>
                </a:solidFill>
                <a:latin typeface="+mn-lt"/>
                <a:ea typeface="+mn-ea"/>
              </a:defRPr>
            </a:lvl5pPr>
            <a:lvl6pPr marL="3046095" indent="0" algn="l" rtl="0" eaLnBrk="1" fontAlgn="base" hangingPunct="1">
              <a:spcBef>
                <a:spcPct val="20000"/>
              </a:spcBef>
              <a:spcAft>
                <a:spcPct val="0"/>
              </a:spcAft>
              <a:buNone/>
              <a:defRPr sz="1865">
                <a:solidFill>
                  <a:schemeClr val="tx1"/>
                </a:solidFill>
                <a:latin typeface="+mn-lt"/>
                <a:ea typeface="+mn-ea"/>
              </a:defRPr>
            </a:lvl6pPr>
            <a:lvl7pPr marL="3655695" indent="0" algn="l" rtl="0" eaLnBrk="1" fontAlgn="base" hangingPunct="1">
              <a:spcBef>
                <a:spcPct val="20000"/>
              </a:spcBef>
              <a:spcAft>
                <a:spcPct val="0"/>
              </a:spcAft>
              <a:buNone/>
              <a:defRPr sz="1865">
                <a:solidFill>
                  <a:schemeClr val="tx1"/>
                </a:solidFill>
                <a:latin typeface="+mn-lt"/>
                <a:ea typeface="+mn-ea"/>
              </a:defRPr>
            </a:lvl7pPr>
            <a:lvl8pPr marL="4264660" indent="0" algn="l" rtl="0" eaLnBrk="1" fontAlgn="base" hangingPunct="1">
              <a:spcBef>
                <a:spcPct val="20000"/>
              </a:spcBef>
              <a:spcAft>
                <a:spcPct val="0"/>
              </a:spcAft>
              <a:buNone/>
              <a:defRPr sz="1865">
                <a:solidFill>
                  <a:schemeClr val="tx1"/>
                </a:solidFill>
                <a:latin typeface="+mn-lt"/>
                <a:ea typeface="+mn-ea"/>
              </a:defRPr>
            </a:lvl8pPr>
            <a:lvl9pPr marL="4874260" indent="0" algn="l" rtl="0" eaLnBrk="1" fontAlgn="base" hangingPunct="1">
              <a:spcBef>
                <a:spcPct val="20000"/>
              </a:spcBef>
              <a:spcAft>
                <a:spcPct val="0"/>
              </a:spcAft>
              <a:buNone/>
              <a:defRPr sz="1865">
                <a:solidFill>
                  <a:schemeClr val="tx1"/>
                </a:solidFill>
                <a:latin typeface="+mn-lt"/>
                <a:ea typeface="+mn-ea"/>
              </a:defRPr>
            </a:lvl9pPr>
          </a:lstStyle>
          <a:p>
            <a:r>
              <a:rPr lang="ja-JP" altLang="zh-CN" sz="2400" b="1" dirty="0">
                <a:latin typeface="微软雅黑" panose="020B0503020204020204" pitchFamily="34" charset="-122"/>
                <a:ea typeface="微软雅黑" panose="020B0503020204020204" pitchFamily="34" charset="-122"/>
                <a:sym typeface="Arial" panose="020B0604020202020204" pitchFamily="34" charset="0"/>
              </a:rPr>
              <a:t>製品機能</a:t>
            </a:r>
            <a:r>
              <a:rPr lang="ja-JP" altLang="en-US" sz="2400" b="1" dirty="0">
                <a:latin typeface="微软雅黑" panose="020B0503020204020204" pitchFamily="34" charset="-122"/>
                <a:ea typeface="微软雅黑" panose="020B0503020204020204" pitchFamily="34" charset="-122"/>
                <a:sym typeface="Arial" panose="020B0604020202020204" pitchFamily="34" charset="0"/>
              </a:rPr>
              <a:t>紹介</a:t>
            </a:r>
            <a:r>
              <a:rPr lang="ja-JP" altLang="zh-CN" sz="2400" b="1" dirty="0">
                <a:latin typeface="微软雅黑" panose="020B0503020204020204" pitchFamily="34" charset="-122"/>
                <a:ea typeface="微软雅黑" panose="020B0503020204020204" pitchFamily="34" charset="-122"/>
                <a:sym typeface="Arial" panose="020B0604020202020204" pitchFamily="34" charset="0"/>
              </a:rPr>
              <a:t>　　</a:t>
            </a:r>
            <a:endParaRPr lang="zh-CN" altLang="en-US" sz="2400" b="1"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transition advTm="3355">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标题 1"/>
          <p:cNvSpPr txBox="1"/>
          <p:nvPr/>
        </p:nvSpPr>
        <p:spPr>
          <a:xfrm>
            <a:off x="3552659" y="2320872"/>
            <a:ext cx="3072360" cy="696531"/>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ja-JP"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GISマップ</a:t>
            </a:r>
            <a:endParaRPr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标题 1"/>
          <p:cNvSpPr txBox="1"/>
          <p:nvPr/>
        </p:nvSpPr>
        <p:spPr>
          <a:xfrm>
            <a:off x="8019415" y="2320925"/>
            <a:ext cx="2327275"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en-US" altLang="zh-CN"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ビデオ（プラグインなし）</a:t>
            </a:r>
            <a:endPar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标题 1"/>
          <p:cNvSpPr txBox="1"/>
          <p:nvPr/>
        </p:nvSpPr>
        <p:spPr>
          <a:xfrm>
            <a:off x="1410164" y="2320827"/>
            <a:ext cx="3072360" cy="696532"/>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2Dプロセスフローチャート</a:t>
            </a:r>
            <a:endParaRPr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标题 1"/>
          <p:cNvSpPr txBox="1"/>
          <p:nvPr/>
        </p:nvSpPr>
        <p:spPr>
          <a:xfrm>
            <a:off x="2931795" y="4327525"/>
            <a:ext cx="2485390"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en-US" altLang="zh-CN"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3</a:t>
            </a:r>
            <a:r>
              <a:rPr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Dプロセスフローチャート</a:t>
            </a:r>
            <a:endPar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1"/>
          <p:cNvSpPr txBox="1"/>
          <p:nvPr/>
        </p:nvSpPr>
        <p:spPr>
          <a:xfrm>
            <a:off x="9451010" y="4327525"/>
            <a:ext cx="1697685"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ja-JP"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スマート</a:t>
            </a:r>
            <a:r>
              <a:rPr lang="en-US" altLang="zh-CN"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APP</a:t>
            </a:r>
            <a:endParaRPr lang="en-US" altLang="zh-CN"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标题 1"/>
          <p:cNvSpPr txBox="1"/>
          <p:nvPr/>
        </p:nvSpPr>
        <p:spPr>
          <a:xfrm>
            <a:off x="5479825" y="2321147"/>
            <a:ext cx="3072360" cy="696531"/>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en-US" altLang="zh-CN"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可視化チャート</a:t>
            </a:r>
            <a:endPar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标题 1"/>
          <p:cNvSpPr txBox="1"/>
          <p:nvPr/>
        </p:nvSpPr>
        <p:spPr>
          <a:xfrm>
            <a:off x="6852285" y="4327525"/>
            <a:ext cx="2484120"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ユーザーと権限の管理</a:t>
            </a:r>
            <a:endPar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标题 1"/>
          <p:cNvSpPr txBox="1"/>
          <p:nvPr/>
        </p:nvSpPr>
        <p:spPr>
          <a:xfrm>
            <a:off x="5028719" y="4327406"/>
            <a:ext cx="2079362" cy="696531"/>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en-US" altLang="zh-CN"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UIコンポーネント</a:t>
            </a:r>
            <a:endParaRPr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标题 1"/>
          <p:cNvSpPr txBox="1"/>
          <p:nvPr/>
        </p:nvSpPr>
        <p:spPr>
          <a:xfrm>
            <a:off x="867410" y="4327525"/>
            <a:ext cx="2216785" cy="696595"/>
          </a:xfrm>
          <a:prstGeom prst="rect">
            <a:avLst/>
          </a:prstGeom>
          <a:noFill/>
          <a:ln w="9525">
            <a:noFill/>
          </a:ln>
        </p:spPr>
        <p:txBody>
          <a:bodyPr lIns="68533" tIns="34267" rIns="68533" bIns="34267" anchor="ctr">
            <a:noAutofit/>
          </a:bodyPr>
          <a:lstStyle>
            <a:lvl1pPr algn="ctr" rtl="0" eaLnBrk="0" fontAlgn="base" hangingPunct="0">
              <a:spcBef>
                <a:spcPct val="0"/>
              </a:spcBef>
              <a:spcAft>
                <a:spcPct val="0"/>
              </a:spcAft>
              <a:defRPr sz="2665">
                <a:solidFill>
                  <a:schemeClr val="tx2"/>
                </a:solidFill>
                <a:latin typeface="+mj-lt"/>
                <a:ea typeface="+mj-ea"/>
                <a:cs typeface="+mj-cs"/>
              </a:defRPr>
            </a:lvl1pPr>
            <a:lvl2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5865">
                <a:solidFill>
                  <a:schemeClr val="tx2"/>
                </a:solidFill>
                <a:latin typeface="Arial" panose="020B0604020202020204" pitchFamily="34" charset="0"/>
                <a:ea typeface="宋体" panose="02010600030101010101" pitchFamily="2" charset="-122"/>
              </a:defRPr>
            </a:lvl5pPr>
            <a:lvl6pPr marL="609600"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6pPr>
            <a:lvl7pPr marL="12185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7pPr>
            <a:lvl8pPr marL="18281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8pPr>
            <a:lvl9pPr marL="2437765" algn="ctr" rtl="0" eaLnBrk="1" fontAlgn="base" hangingPunct="1">
              <a:spcBef>
                <a:spcPct val="0"/>
              </a:spcBef>
              <a:spcAft>
                <a:spcPct val="0"/>
              </a:spcAft>
              <a:defRPr sz="5865">
                <a:solidFill>
                  <a:schemeClr val="tx2"/>
                </a:solidFill>
                <a:latin typeface="Arial" panose="020B0604020202020204" pitchFamily="34" charset="0"/>
                <a:ea typeface="宋体" panose="02010600030101010101" pitchFamily="2" charset="-122"/>
              </a:defRPr>
            </a:lvl9pPr>
          </a:lstStyle>
          <a:p>
            <a:r>
              <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データソースのサポート</a:t>
            </a:r>
            <a:endParaRPr lang="zh-CN" altLang="en-US" sz="1400" b="1" kern="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428625" y="388620"/>
            <a:ext cx="8151495" cy="398780"/>
          </a:xfrm>
          <a:prstGeom prst="rect">
            <a:avLst/>
          </a:prstGeom>
          <a:noFill/>
        </p:spPr>
        <p:txBody>
          <a:bodyPr wrap="square" rtlCol="0">
            <a:spAutoFit/>
          </a:bodyPr>
          <a:lstStyle/>
          <a:p>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KingPortal V2.0——</a:t>
            </a:r>
            <a:r>
              <a:rPr lang="ja-JP"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製品機能</a:t>
            </a:r>
            <a:endPar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635" y="332105"/>
            <a:ext cx="278765" cy="532130"/>
            <a:chOff x="0" y="-78772"/>
            <a:chExt cx="602082" cy="1150304"/>
          </a:xfrm>
        </p:grpSpPr>
        <p:sp>
          <p:nvSpPr>
            <p:cNvPr id="3" name="任意多边形 2"/>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518795" y="903605"/>
            <a:ext cx="11194415" cy="5613400"/>
            <a:chOff x="817" y="1423"/>
            <a:chExt cx="17629" cy="8840"/>
          </a:xfrm>
        </p:grpSpPr>
        <p:pic>
          <p:nvPicPr>
            <p:cNvPr id="97" name="图片 9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custDataLst>
              <p:tags r:id="rId2"/>
            </p:custDataLst>
          </p:nvPr>
        </p:nvCxnSpPr>
        <p:spPr>
          <a:xfrm flipV="1">
            <a:off x="2157095" y="3306445"/>
            <a:ext cx="660400" cy="591185"/>
          </a:xfrm>
          <a:prstGeom prst="line">
            <a:avLst/>
          </a:prstGeom>
          <a:noFill/>
          <a:ln w="6350" cap="flat" cmpd="sng" algn="ctr">
            <a:solidFill>
              <a:srgbClr val="FA8550">
                <a:lumMod val="40000"/>
                <a:lumOff val="60000"/>
              </a:srgbClr>
            </a:solidFill>
            <a:prstDash val="solid"/>
            <a:miter lim="800000"/>
          </a:ln>
          <a:effectLst/>
        </p:spPr>
      </p:cxnSp>
      <p:cxnSp>
        <p:nvCxnSpPr>
          <p:cNvPr id="22" name="直接连接符 21"/>
          <p:cNvCxnSpPr/>
          <p:nvPr>
            <p:custDataLst>
              <p:tags r:id="rId3"/>
            </p:custDataLst>
          </p:nvPr>
        </p:nvCxnSpPr>
        <p:spPr>
          <a:xfrm>
            <a:off x="3124835" y="3306445"/>
            <a:ext cx="647700" cy="583565"/>
          </a:xfrm>
          <a:prstGeom prst="line">
            <a:avLst/>
          </a:prstGeom>
          <a:noFill/>
          <a:ln w="6350" cap="flat" cmpd="sng" algn="ctr">
            <a:solidFill>
              <a:srgbClr val="FA8550">
                <a:lumMod val="40000"/>
                <a:lumOff val="60000"/>
              </a:srgbClr>
            </a:solidFill>
            <a:prstDash val="solid"/>
            <a:miter lim="800000"/>
          </a:ln>
          <a:effectLst/>
        </p:spPr>
      </p:cxnSp>
      <p:cxnSp>
        <p:nvCxnSpPr>
          <p:cNvPr id="23" name="直接连接符 22"/>
          <p:cNvCxnSpPr/>
          <p:nvPr>
            <p:custDataLst>
              <p:tags r:id="rId4"/>
            </p:custDataLst>
          </p:nvPr>
        </p:nvCxnSpPr>
        <p:spPr>
          <a:xfrm flipV="1">
            <a:off x="4243705" y="3284855"/>
            <a:ext cx="697865" cy="605155"/>
          </a:xfrm>
          <a:prstGeom prst="line">
            <a:avLst/>
          </a:prstGeom>
          <a:noFill/>
          <a:ln w="6350" cap="flat" cmpd="sng" algn="ctr">
            <a:solidFill>
              <a:srgbClr val="FA8550">
                <a:lumMod val="40000"/>
                <a:lumOff val="60000"/>
              </a:srgbClr>
            </a:solidFill>
            <a:prstDash val="solid"/>
            <a:miter lim="800000"/>
          </a:ln>
          <a:effectLst/>
        </p:spPr>
      </p:cxnSp>
      <p:grpSp>
        <p:nvGrpSpPr>
          <p:cNvPr id="24" name="组合 23"/>
          <p:cNvGrpSpPr/>
          <p:nvPr/>
        </p:nvGrpSpPr>
        <p:grpSpPr>
          <a:xfrm>
            <a:off x="1772920" y="3831590"/>
            <a:ext cx="450215" cy="450215"/>
            <a:chOff x="583363" y="3885128"/>
            <a:chExt cx="967854" cy="967854"/>
          </a:xfrm>
        </p:grpSpPr>
        <p:sp>
          <p:nvSpPr>
            <p:cNvPr id="25" name="椭圆 24"/>
            <p:cNvSpPr/>
            <p:nvPr>
              <p:custDataLst>
                <p:tags r:id="rId5"/>
              </p:custDataLst>
            </p:nvPr>
          </p:nvSpPr>
          <p:spPr>
            <a:xfrm>
              <a:off x="583363" y="3885128"/>
              <a:ext cx="967854" cy="967854"/>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90000" lnSpcReduction="10000"/>
            </a:bodyPr>
            <a:lstStyle/>
            <a:p>
              <a:pPr algn="ctr"/>
              <a:endParaRPr lang="zh-CN" altLang="en-US">
                <a:sym typeface="Arial" panose="020B0604020202020204" pitchFamily="34" charset="0"/>
              </a:endParaRPr>
            </a:p>
          </p:txBody>
        </p:sp>
        <p:sp>
          <p:nvSpPr>
            <p:cNvPr id="26" name="椭圆 25"/>
            <p:cNvSpPr/>
            <p:nvPr>
              <p:custDataLst>
                <p:tags r:id="rId6"/>
              </p:custDataLst>
            </p:nvPr>
          </p:nvSpPr>
          <p:spPr>
            <a:xfrm>
              <a:off x="805163" y="4106928"/>
              <a:ext cx="524254" cy="524254"/>
            </a:xfrm>
            <a:prstGeom prst="ellipse">
              <a:avLst/>
            </a:prstGeom>
            <a:solidFill>
              <a:srgbClr val="FF0000"/>
            </a:solidFill>
            <a:ln w="12700" cap="flat" cmpd="sng" algn="ctr">
              <a:noFill/>
              <a:prstDash val="solid"/>
              <a:miter lim="800000"/>
            </a:ln>
            <a:effectLst/>
          </p:spPr>
          <p:txBody>
            <a:bodyPr rtlCol="0" anchor="ctr">
              <a:normAutofit fontScale="32500" lnSpcReduction="20000"/>
            </a:bodyPr>
            <a:lstStyle/>
            <a:p>
              <a:pPr algn="ctr"/>
              <a:endParaRPr lang="zh-CN" altLang="en-US">
                <a:solidFill>
                  <a:sysClr val="window" lastClr="FFFFFF"/>
                </a:solidFill>
                <a:sym typeface="Arial" panose="020B0604020202020204" pitchFamily="34" charset="0"/>
              </a:endParaRPr>
            </a:p>
          </p:txBody>
        </p:sp>
      </p:grpSp>
      <p:grpSp>
        <p:nvGrpSpPr>
          <p:cNvPr id="30" name="组合 29"/>
          <p:cNvGrpSpPr/>
          <p:nvPr/>
        </p:nvGrpSpPr>
        <p:grpSpPr>
          <a:xfrm>
            <a:off x="2762250" y="2983230"/>
            <a:ext cx="378460" cy="378460"/>
            <a:chOff x="2435478" y="2604987"/>
            <a:chExt cx="613012" cy="613012"/>
          </a:xfrm>
        </p:grpSpPr>
        <p:sp>
          <p:nvSpPr>
            <p:cNvPr id="32" name="椭圆 31"/>
            <p:cNvSpPr/>
            <p:nvPr>
              <p:custDataLst>
                <p:tags r:id="rId7"/>
              </p:custDataLst>
            </p:nvPr>
          </p:nvSpPr>
          <p:spPr>
            <a:xfrm>
              <a:off x="2435478" y="2604987"/>
              <a:ext cx="613012" cy="613012"/>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75000" lnSpcReduction="20000"/>
            </a:bodyPr>
            <a:lstStyle/>
            <a:p>
              <a:pPr algn="ctr"/>
              <a:endParaRPr lang="zh-CN" altLang="en-US">
                <a:sym typeface="Arial" panose="020B0604020202020204" pitchFamily="34" charset="0"/>
              </a:endParaRPr>
            </a:p>
          </p:txBody>
        </p:sp>
        <p:sp>
          <p:nvSpPr>
            <p:cNvPr id="38" name="椭圆 37"/>
            <p:cNvSpPr/>
            <p:nvPr>
              <p:custDataLst>
                <p:tags r:id="rId8"/>
              </p:custDataLst>
            </p:nvPr>
          </p:nvSpPr>
          <p:spPr>
            <a:xfrm>
              <a:off x="2575960" y="2745469"/>
              <a:ext cx="332048" cy="332048"/>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sym typeface="Arial" panose="020B0604020202020204" pitchFamily="34" charset="0"/>
              </a:endParaRPr>
            </a:p>
          </p:txBody>
        </p:sp>
      </p:grpSp>
      <p:grpSp>
        <p:nvGrpSpPr>
          <p:cNvPr id="44" name="组合 43"/>
          <p:cNvGrpSpPr/>
          <p:nvPr/>
        </p:nvGrpSpPr>
        <p:grpSpPr>
          <a:xfrm>
            <a:off x="3772535" y="3654425"/>
            <a:ext cx="471170" cy="471170"/>
            <a:chOff x="3975968" y="3627538"/>
            <a:chExt cx="958779" cy="958779"/>
          </a:xfrm>
        </p:grpSpPr>
        <p:sp>
          <p:nvSpPr>
            <p:cNvPr id="45" name="椭圆 44"/>
            <p:cNvSpPr/>
            <p:nvPr>
              <p:custDataLst>
                <p:tags r:id="rId9"/>
              </p:custDataLst>
            </p:nvPr>
          </p:nvSpPr>
          <p:spPr>
            <a:xfrm>
              <a:off x="3975968" y="3627538"/>
              <a:ext cx="958779" cy="958779"/>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90000" lnSpcReduction="10000"/>
            </a:bodyPr>
            <a:lstStyle/>
            <a:p>
              <a:pPr algn="ctr"/>
              <a:endParaRPr lang="zh-CN" altLang="en-US">
                <a:sym typeface="Arial" panose="020B0604020202020204" pitchFamily="34" charset="0"/>
              </a:endParaRPr>
            </a:p>
          </p:txBody>
        </p:sp>
        <p:sp>
          <p:nvSpPr>
            <p:cNvPr id="46" name="椭圆 45"/>
            <p:cNvSpPr/>
            <p:nvPr>
              <p:custDataLst>
                <p:tags r:id="rId10"/>
              </p:custDataLst>
            </p:nvPr>
          </p:nvSpPr>
          <p:spPr>
            <a:xfrm>
              <a:off x="4195688" y="3847258"/>
              <a:ext cx="519339" cy="519339"/>
            </a:xfrm>
            <a:prstGeom prst="ellipse">
              <a:avLst/>
            </a:prstGeom>
            <a:solidFill>
              <a:srgbClr val="FF0000"/>
            </a:solidFill>
            <a:ln w="12700" cap="flat" cmpd="sng" algn="ctr">
              <a:noFill/>
              <a:prstDash val="solid"/>
              <a:miter lim="800000"/>
            </a:ln>
            <a:effectLst/>
          </p:spPr>
          <p:txBody>
            <a:bodyPr rtlCol="0" anchor="ctr">
              <a:normAutofit fontScale="35000" lnSpcReduction="20000"/>
            </a:bodyPr>
            <a:lstStyle/>
            <a:p>
              <a:pPr algn="ctr"/>
              <a:endParaRPr lang="zh-CN" altLang="en-US">
                <a:solidFill>
                  <a:sysClr val="window" lastClr="FFFFFF"/>
                </a:solidFill>
                <a:sym typeface="Arial" panose="020B0604020202020204" pitchFamily="34" charset="0"/>
              </a:endParaRPr>
            </a:p>
          </p:txBody>
        </p:sp>
      </p:grpSp>
      <p:grpSp>
        <p:nvGrpSpPr>
          <p:cNvPr id="51" name="组合 50"/>
          <p:cNvGrpSpPr/>
          <p:nvPr/>
        </p:nvGrpSpPr>
        <p:grpSpPr>
          <a:xfrm>
            <a:off x="4888865" y="2976880"/>
            <a:ext cx="360680" cy="360680"/>
            <a:chOff x="5423295" y="2161079"/>
            <a:chExt cx="584390" cy="584390"/>
          </a:xfrm>
        </p:grpSpPr>
        <p:sp>
          <p:nvSpPr>
            <p:cNvPr id="52" name="椭圆 51"/>
            <p:cNvSpPr/>
            <p:nvPr>
              <p:custDataLst>
                <p:tags r:id="rId11"/>
              </p:custDataLst>
            </p:nvPr>
          </p:nvSpPr>
          <p:spPr>
            <a:xfrm>
              <a:off x="5423295" y="2161079"/>
              <a:ext cx="584390" cy="584390"/>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72500" lnSpcReduction="20000"/>
            </a:bodyPr>
            <a:lstStyle/>
            <a:p>
              <a:pPr algn="ctr"/>
              <a:endParaRPr lang="zh-CN" altLang="en-US">
                <a:sym typeface="Arial" panose="020B0604020202020204" pitchFamily="34" charset="0"/>
              </a:endParaRPr>
            </a:p>
          </p:txBody>
        </p:sp>
        <p:sp>
          <p:nvSpPr>
            <p:cNvPr id="53" name="椭圆 52"/>
            <p:cNvSpPr/>
            <p:nvPr>
              <p:custDataLst>
                <p:tags r:id="rId12"/>
              </p:custDataLst>
            </p:nvPr>
          </p:nvSpPr>
          <p:spPr>
            <a:xfrm>
              <a:off x="5557218" y="2295002"/>
              <a:ext cx="316545" cy="316545"/>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sym typeface="Arial" panose="020B0604020202020204" pitchFamily="34" charset="0"/>
              </a:endParaRPr>
            </a:p>
          </p:txBody>
        </p:sp>
      </p:grpSp>
      <p:cxnSp>
        <p:nvCxnSpPr>
          <p:cNvPr id="67" name="直接连接符 66"/>
          <p:cNvCxnSpPr/>
          <p:nvPr>
            <p:custDataLst>
              <p:tags r:id="rId13"/>
            </p:custDataLst>
          </p:nvPr>
        </p:nvCxnSpPr>
        <p:spPr>
          <a:xfrm flipV="1">
            <a:off x="6256020" y="3307080"/>
            <a:ext cx="660400" cy="591185"/>
          </a:xfrm>
          <a:prstGeom prst="line">
            <a:avLst/>
          </a:prstGeom>
          <a:noFill/>
          <a:ln w="6350" cap="flat" cmpd="sng" algn="ctr">
            <a:solidFill>
              <a:srgbClr val="FA8550">
                <a:lumMod val="40000"/>
                <a:lumOff val="60000"/>
              </a:srgbClr>
            </a:solidFill>
            <a:prstDash val="solid"/>
            <a:miter lim="800000"/>
          </a:ln>
          <a:effectLst/>
        </p:spPr>
      </p:cxnSp>
      <p:cxnSp>
        <p:nvCxnSpPr>
          <p:cNvPr id="71" name="直接连接符 70"/>
          <p:cNvCxnSpPr/>
          <p:nvPr>
            <p:custDataLst>
              <p:tags r:id="rId14"/>
            </p:custDataLst>
          </p:nvPr>
        </p:nvCxnSpPr>
        <p:spPr>
          <a:xfrm>
            <a:off x="7223760" y="3307080"/>
            <a:ext cx="647700" cy="583565"/>
          </a:xfrm>
          <a:prstGeom prst="line">
            <a:avLst/>
          </a:prstGeom>
          <a:noFill/>
          <a:ln w="6350" cap="flat" cmpd="sng" algn="ctr">
            <a:solidFill>
              <a:srgbClr val="FA8550">
                <a:lumMod val="40000"/>
                <a:lumOff val="60000"/>
              </a:srgbClr>
            </a:solidFill>
            <a:prstDash val="solid"/>
            <a:miter lim="800000"/>
          </a:ln>
          <a:effectLst/>
        </p:spPr>
      </p:cxnSp>
      <p:cxnSp>
        <p:nvCxnSpPr>
          <p:cNvPr id="75" name="直接连接符 74"/>
          <p:cNvCxnSpPr/>
          <p:nvPr>
            <p:custDataLst>
              <p:tags r:id="rId15"/>
            </p:custDataLst>
          </p:nvPr>
        </p:nvCxnSpPr>
        <p:spPr>
          <a:xfrm flipV="1">
            <a:off x="8342630" y="3285490"/>
            <a:ext cx="697865" cy="605155"/>
          </a:xfrm>
          <a:prstGeom prst="line">
            <a:avLst/>
          </a:prstGeom>
          <a:noFill/>
          <a:ln w="6350" cap="flat" cmpd="sng" algn="ctr">
            <a:solidFill>
              <a:srgbClr val="FA8550">
                <a:lumMod val="40000"/>
                <a:lumOff val="60000"/>
              </a:srgbClr>
            </a:solidFill>
            <a:prstDash val="solid"/>
            <a:miter lim="800000"/>
          </a:ln>
          <a:effectLst/>
        </p:spPr>
      </p:cxnSp>
      <p:grpSp>
        <p:nvGrpSpPr>
          <p:cNvPr id="79" name="组合 78"/>
          <p:cNvGrpSpPr/>
          <p:nvPr/>
        </p:nvGrpSpPr>
        <p:grpSpPr>
          <a:xfrm>
            <a:off x="5871845" y="3832225"/>
            <a:ext cx="450215" cy="450215"/>
            <a:chOff x="583363" y="3885128"/>
            <a:chExt cx="967854" cy="967854"/>
          </a:xfrm>
        </p:grpSpPr>
        <p:sp>
          <p:nvSpPr>
            <p:cNvPr id="80" name="椭圆 79"/>
            <p:cNvSpPr/>
            <p:nvPr>
              <p:custDataLst>
                <p:tags r:id="rId16"/>
              </p:custDataLst>
            </p:nvPr>
          </p:nvSpPr>
          <p:spPr>
            <a:xfrm>
              <a:off x="583363" y="3885128"/>
              <a:ext cx="967854" cy="967854"/>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90000" lnSpcReduction="10000"/>
            </a:bodyPr>
            <a:lstStyle/>
            <a:p>
              <a:pPr algn="ctr"/>
              <a:endParaRPr lang="zh-CN" altLang="en-US">
                <a:sym typeface="Arial" panose="020B0604020202020204" pitchFamily="34" charset="0"/>
              </a:endParaRPr>
            </a:p>
          </p:txBody>
        </p:sp>
        <p:sp>
          <p:nvSpPr>
            <p:cNvPr id="81" name="椭圆 80"/>
            <p:cNvSpPr/>
            <p:nvPr>
              <p:custDataLst>
                <p:tags r:id="rId17"/>
              </p:custDataLst>
            </p:nvPr>
          </p:nvSpPr>
          <p:spPr>
            <a:xfrm>
              <a:off x="805163" y="4106928"/>
              <a:ext cx="524254" cy="524254"/>
            </a:xfrm>
            <a:prstGeom prst="ellipse">
              <a:avLst/>
            </a:prstGeom>
            <a:solidFill>
              <a:srgbClr val="FF0000"/>
            </a:solidFill>
            <a:ln w="12700" cap="flat" cmpd="sng" algn="ctr">
              <a:noFill/>
              <a:prstDash val="solid"/>
              <a:miter lim="800000"/>
            </a:ln>
            <a:effectLst/>
          </p:spPr>
          <p:txBody>
            <a:bodyPr rtlCol="0" anchor="ctr">
              <a:normAutofit fontScale="32500" lnSpcReduction="20000"/>
            </a:bodyPr>
            <a:lstStyle/>
            <a:p>
              <a:pPr algn="ctr"/>
              <a:endParaRPr lang="zh-CN" altLang="en-US">
                <a:solidFill>
                  <a:sysClr val="window" lastClr="FFFFFF"/>
                </a:solidFill>
                <a:sym typeface="Arial" panose="020B0604020202020204" pitchFamily="34" charset="0"/>
              </a:endParaRPr>
            </a:p>
          </p:txBody>
        </p:sp>
      </p:grpSp>
      <p:grpSp>
        <p:nvGrpSpPr>
          <p:cNvPr id="82" name="组合 81"/>
          <p:cNvGrpSpPr/>
          <p:nvPr/>
        </p:nvGrpSpPr>
        <p:grpSpPr>
          <a:xfrm>
            <a:off x="6861175" y="2983865"/>
            <a:ext cx="378460" cy="378460"/>
            <a:chOff x="2435478" y="2604987"/>
            <a:chExt cx="613012" cy="613012"/>
          </a:xfrm>
        </p:grpSpPr>
        <p:sp>
          <p:nvSpPr>
            <p:cNvPr id="85" name="椭圆 84"/>
            <p:cNvSpPr/>
            <p:nvPr>
              <p:custDataLst>
                <p:tags r:id="rId18"/>
              </p:custDataLst>
            </p:nvPr>
          </p:nvSpPr>
          <p:spPr>
            <a:xfrm>
              <a:off x="2435478" y="2604987"/>
              <a:ext cx="613012" cy="613012"/>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75000" lnSpcReduction="20000"/>
            </a:bodyPr>
            <a:lstStyle/>
            <a:p>
              <a:pPr algn="ctr"/>
              <a:endParaRPr lang="zh-CN" altLang="en-US">
                <a:sym typeface="Arial" panose="020B0604020202020204" pitchFamily="34" charset="0"/>
              </a:endParaRPr>
            </a:p>
          </p:txBody>
        </p:sp>
        <p:sp>
          <p:nvSpPr>
            <p:cNvPr id="86" name="椭圆 85"/>
            <p:cNvSpPr/>
            <p:nvPr>
              <p:custDataLst>
                <p:tags r:id="rId19"/>
              </p:custDataLst>
            </p:nvPr>
          </p:nvSpPr>
          <p:spPr>
            <a:xfrm>
              <a:off x="2575960" y="2745469"/>
              <a:ext cx="332048" cy="332048"/>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sym typeface="Arial" panose="020B0604020202020204" pitchFamily="34" charset="0"/>
              </a:endParaRPr>
            </a:p>
          </p:txBody>
        </p:sp>
      </p:grpSp>
      <p:grpSp>
        <p:nvGrpSpPr>
          <p:cNvPr id="87" name="组合 86"/>
          <p:cNvGrpSpPr/>
          <p:nvPr/>
        </p:nvGrpSpPr>
        <p:grpSpPr>
          <a:xfrm>
            <a:off x="7871460" y="3655060"/>
            <a:ext cx="471170" cy="471170"/>
            <a:chOff x="3975968" y="3627538"/>
            <a:chExt cx="958779" cy="958779"/>
          </a:xfrm>
        </p:grpSpPr>
        <p:sp>
          <p:nvSpPr>
            <p:cNvPr id="88" name="椭圆 87"/>
            <p:cNvSpPr/>
            <p:nvPr>
              <p:custDataLst>
                <p:tags r:id="rId20"/>
              </p:custDataLst>
            </p:nvPr>
          </p:nvSpPr>
          <p:spPr>
            <a:xfrm>
              <a:off x="3975968" y="3627538"/>
              <a:ext cx="958779" cy="958779"/>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90000" lnSpcReduction="10000"/>
            </a:bodyPr>
            <a:lstStyle/>
            <a:p>
              <a:pPr algn="ctr"/>
              <a:endParaRPr lang="zh-CN" altLang="en-US">
                <a:sym typeface="Arial" panose="020B0604020202020204" pitchFamily="34" charset="0"/>
              </a:endParaRPr>
            </a:p>
          </p:txBody>
        </p:sp>
        <p:sp>
          <p:nvSpPr>
            <p:cNvPr id="89" name="椭圆 88"/>
            <p:cNvSpPr/>
            <p:nvPr>
              <p:custDataLst>
                <p:tags r:id="rId21"/>
              </p:custDataLst>
            </p:nvPr>
          </p:nvSpPr>
          <p:spPr>
            <a:xfrm>
              <a:off x="4195688" y="3847258"/>
              <a:ext cx="519339" cy="519339"/>
            </a:xfrm>
            <a:prstGeom prst="ellipse">
              <a:avLst/>
            </a:prstGeom>
            <a:solidFill>
              <a:srgbClr val="FF0000"/>
            </a:solidFill>
            <a:ln w="12700" cap="flat" cmpd="sng" algn="ctr">
              <a:noFill/>
              <a:prstDash val="solid"/>
              <a:miter lim="800000"/>
            </a:ln>
            <a:effectLst/>
          </p:spPr>
          <p:txBody>
            <a:bodyPr rtlCol="0" anchor="ctr">
              <a:normAutofit fontScale="35000" lnSpcReduction="20000"/>
            </a:bodyPr>
            <a:lstStyle/>
            <a:p>
              <a:pPr algn="ctr"/>
              <a:endParaRPr lang="zh-CN" altLang="en-US">
                <a:solidFill>
                  <a:sysClr val="window" lastClr="FFFFFF"/>
                </a:solidFill>
                <a:sym typeface="Arial" panose="020B0604020202020204" pitchFamily="34" charset="0"/>
              </a:endParaRPr>
            </a:p>
          </p:txBody>
        </p:sp>
      </p:grpSp>
      <p:grpSp>
        <p:nvGrpSpPr>
          <p:cNvPr id="90" name="组合 89"/>
          <p:cNvGrpSpPr/>
          <p:nvPr/>
        </p:nvGrpSpPr>
        <p:grpSpPr>
          <a:xfrm>
            <a:off x="8987790" y="2977515"/>
            <a:ext cx="360680" cy="360680"/>
            <a:chOff x="5423295" y="2161079"/>
            <a:chExt cx="584390" cy="584390"/>
          </a:xfrm>
        </p:grpSpPr>
        <p:sp>
          <p:nvSpPr>
            <p:cNvPr id="91" name="椭圆 90"/>
            <p:cNvSpPr/>
            <p:nvPr>
              <p:custDataLst>
                <p:tags r:id="rId22"/>
              </p:custDataLst>
            </p:nvPr>
          </p:nvSpPr>
          <p:spPr>
            <a:xfrm>
              <a:off x="5423295" y="2161079"/>
              <a:ext cx="584390" cy="584390"/>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72500" lnSpcReduction="20000"/>
            </a:bodyPr>
            <a:lstStyle/>
            <a:p>
              <a:pPr algn="ctr"/>
              <a:endParaRPr lang="zh-CN" altLang="en-US">
                <a:sym typeface="Arial" panose="020B0604020202020204" pitchFamily="34" charset="0"/>
              </a:endParaRPr>
            </a:p>
          </p:txBody>
        </p:sp>
        <p:sp>
          <p:nvSpPr>
            <p:cNvPr id="92" name="椭圆 91"/>
            <p:cNvSpPr/>
            <p:nvPr>
              <p:custDataLst>
                <p:tags r:id="rId23"/>
              </p:custDataLst>
            </p:nvPr>
          </p:nvSpPr>
          <p:spPr>
            <a:xfrm>
              <a:off x="5557218" y="2295002"/>
              <a:ext cx="316545" cy="316545"/>
            </a:xfrm>
            <a:prstGeom prst="ellipse">
              <a:avLst/>
            </a:prstGeom>
            <a:solidFill>
              <a:srgbClr val="FF0000"/>
            </a:solidFill>
            <a:ln w="12700" cap="flat" cmpd="sng" algn="ctr">
              <a:noFill/>
              <a:prstDash val="solid"/>
              <a:miter lim="800000"/>
            </a:ln>
            <a:effectLst/>
          </p:spPr>
          <p:txBody>
            <a:bodyPr rtlCol="0" anchor="ctr">
              <a:normAutofit fontScale="25000" lnSpcReduction="20000"/>
            </a:bodyPr>
            <a:lstStyle/>
            <a:p>
              <a:pPr algn="ctr"/>
              <a:endParaRPr lang="zh-CN" altLang="en-US">
                <a:solidFill>
                  <a:sysClr val="window" lastClr="FFFFFF"/>
                </a:solidFill>
                <a:sym typeface="Arial" panose="020B0604020202020204" pitchFamily="34" charset="0"/>
              </a:endParaRPr>
            </a:p>
          </p:txBody>
        </p:sp>
      </p:grpSp>
      <p:cxnSp>
        <p:nvCxnSpPr>
          <p:cNvPr id="93" name="直接连接符 92"/>
          <p:cNvCxnSpPr/>
          <p:nvPr>
            <p:custDataLst>
              <p:tags r:id="rId24"/>
            </p:custDataLst>
          </p:nvPr>
        </p:nvCxnSpPr>
        <p:spPr>
          <a:xfrm>
            <a:off x="5167630" y="3301365"/>
            <a:ext cx="713740" cy="602615"/>
          </a:xfrm>
          <a:prstGeom prst="line">
            <a:avLst/>
          </a:prstGeom>
          <a:noFill/>
          <a:ln w="6350" cap="flat" cmpd="sng" algn="ctr">
            <a:solidFill>
              <a:srgbClr val="FA8550">
                <a:lumMod val="40000"/>
                <a:lumOff val="60000"/>
              </a:srgbClr>
            </a:solidFill>
            <a:prstDash val="solid"/>
            <a:miter lim="800000"/>
          </a:ln>
          <a:effectLst/>
        </p:spPr>
      </p:cxnSp>
      <p:cxnSp>
        <p:nvCxnSpPr>
          <p:cNvPr id="102" name="直接连接符 101"/>
          <p:cNvCxnSpPr/>
          <p:nvPr>
            <p:custDataLst>
              <p:tags r:id="rId25"/>
            </p:custDataLst>
          </p:nvPr>
        </p:nvCxnSpPr>
        <p:spPr>
          <a:xfrm>
            <a:off x="7240270" y="3307715"/>
            <a:ext cx="647700" cy="583565"/>
          </a:xfrm>
          <a:prstGeom prst="line">
            <a:avLst/>
          </a:prstGeom>
          <a:noFill/>
          <a:ln w="6350" cap="flat" cmpd="sng" algn="ctr">
            <a:solidFill>
              <a:srgbClr val="FA8550">
                <a:lumMod val="40000"/>
                <a:lumOff val="60000"/>
              </a:srgbClr>
            </a:solidFill>
            <a:prstDash val="solid"/>
            <a:miter lim="800000"/>
          </a:ln>
          <a:effectLst/>
        </p:spPr>
      </p:cxnSp>
      <p:cxnSp>
        <p:nvCxnSpPr>
          <p:cNvPr id="107" name="直接连接符 106"/>
          <p:cNvCxnSpPr/>
          <p:nvPr>
            <p:custDataLst>
              <p:tags r:id="rId26"/>
            </p:custDataLst>
          </p:nvPr>
        </p:nvCxnSpPr>
        <p:spPr>
          <a:xfrm>
            <a:off x="9311005" y="3308350"/>
            <a:ext cx="647700" cy="583565"/>
          </a:xfrm>
          <a:prstGeom prst="line">
            <a:avLst/>
          </a:prstGeom>
          <a:noFill/>
          <a:ln w="6350" cap="flat" cmpd="sng" algn="ctr">
            <a:solidFill>
              <a:srgbClr val="FA8550">
                <a:lumMod val="40000"/>
                <a:lumOff val="60000"/>
              </a:srgbClr>
            </a:solidFill>
            <a:prstDash val="solid"/>
            <a:miter lim="800000"/>
          </a:ln>
          <a:effectLst/>
        </p:spPr>
      </p:cxnSp>
      <p:grpSp>
        <p:nvGrpSpPr>
          <p:cNvPr id="108" name="组合 107"/>
          <p:cNvGrpSpPr/>
          <p:nvPr/>
        </p:nvGrpSpPr>
        <p:grpSpPr>
          <a:xfrm>
            <a:off x="9958705" y="3656330"/>
            <a:ext cx="471170" cy="471170"/>
            <a:chOff x="3975968" y="3627538"/>
            <a:chExt cx="958779" cy="958779"/>
          </a:xfrm>
        </p:grpSpPr>
        <p:sp>
          <p:nvSpPr>
            <p:cNvPr id="109" name="椭圆 108"/>
            <p:cNvSpPr/>
            <p:nvPr>
              <p:custDataLst>
                <p:tags r:id="rId27"/>
              </p:custDataLst>
            </p:nvPr>
          </p:nvSpPr>
          <p:spPr>
            <a:xfrm>
              <a:off x="3975968" y="3627538"/>
              <a:ext cx="958779" cy="958779"/>
            </a:xfrm>
            <a:prstGeom prst="ellipse">
              <a:avLst/>
            </a:prstGeom>
            <a:solidFill>
              <a:srgbClr val="FA8550">
                <a:lumMod val="20000"/>
                <a:lumOff val="80000"/>
              </a:srgbClr>
            </a:solidFill>
            <a:ln w="12700" cap="flat" cmpd="sng" algn="ctr">
              <a:solidFill>
                <a:srgbClr val="FA8550"/>
              </a:solidFill>
              <a:prstDash val="solid"/>
              <a:miter lim="800000"/>
            </a:ln>
            <a:effectLst/>
          </p:spPr>
          <p:txBody>
            <a:bodyPr rtlCol="0" anchor="ctr">
              <a:normAutofit fontScale="90000" lnSpcReduction="10000"/>
            </a:bodyPr>
            <a:lstStyle/>
            <a:p>
              <a:pPr algn="ctr"/>
              <a:endParaRPr lang="zh-CN" altLang="en-US">
                <a:sym typeface="Arial" panose="020B0604020202020204" pitchFamily="34" charset="0"/>
              </a:endParaRPr>
            </a:p>
          </p:txBody>
        </p:sp>
        <p:sp>
          <p:nvSpPr>
            <p:cNvPr id="110" name="椭圆 109"/>
            <p:cNvSpPr/>
            <p:nvPr>
              <p:custDataLst>
                <p:tags r:id="rId28"/>
              </p:custDataLst>
            </p:nvPr>
          </p:nvSpPr>
          <p:spPr>
            <a:xfrm>
              <a:off x="4195688" y="3847258"/>
              <a:ext cx="519339" cy="519339"/>
            </a:xfrm>
            <a:prstGeom prst="ellipse">
              <a:avLst/>
            </a:prstGeom>
            <a:solidFill>
              <a:srgbClr val="FF0000"/>
            </a:solidFill>
            <a:ln w="12700" cap="flat" cmpd="sng" algn="ctr">
              <a:noFill/>
              <a:prstDash val="solid"/>
              <a:miter lim="800000"/>
            </a:ln>
            <a:effectLst/>
          </p:spPr>
          <p:txBody>
            <a:bodyPr rtlCol="0" anchor="ctr">
              <a:normAutofit fontScale="35000" lnSpcReduction="20000"/>
            </a:bodyPr>
            <a:lstStyle/>
            <a:p>
              <a:pPr algn="ctr"/>
              <a:endParaRPr lang="zh-CN" altLang="en-US">
                <a:solidFill>
                  <a:sysClr val="window" lastClr="FFFFFF"/>
                </a:solidFill>
                <a:sym typeface="Arial" panose="020B0604020202020204" pitchFamily="34" charset="0"/>
              </a:endParaRPr>
            </a:p>
          </p:txBody>
        </p:sp>
      </p:grpSp>
      <p:sp>
        <p:nvSpPr>
          <p:cNvPr id="112" name="文本框 111"/>
          <p:cNvSpPr txBox="1"/>
          <p:nvPr/>
        </p:nvSpPr>
        <p:spPr>
          <a:xfrm>
            <a:off x="1868805" y="3935095"/>
            <a:ext cx="257175" cy="245110"/>
          </a:xfrm>
          <a:prstGeom prst="rect">
            <a:avLst/>
          </a:prstGeom>
          <a:noFill/>
        </p:spPr>
        <p:txBody>
          <a:bodyPr wrap="non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1</a:t>
            </a:r>
            <a:endParaRPr lang="en-US" altLang="zh-CN" sz="1000">
              <a:solidFill>
                <a:schemeClr val="bg1"/>
              </a:solidFill>
              <a:latin typeface="微软雅黑" panose="020B0503020204020204" pitchFamily="34" charset="-122"/>
              <a:ea typeface="微软雅黑" panose="020B0503020204020204" pitchFamily="34" charset="-122"/>
            </a:endParaRPr>
          </a:p>
        </p:txBody>
      </p:sp>
      <p:sp>
        <p:nvSpPr>
          <p:cNvPr id="113" name="文本框 112"/>
          <p:cNvSpPr txBox="1"/>
          <p:nvPr/>
        </p:nvSpPr>
        <p:spPr>
          <a:xfrm>
            <a:off x="2823210" y="3059430"/>
            <a:ext cx="257175" cy="245110"/>
          </a:xfrm>
          <a:prstGeom prst="rect">
            <a:avLst/>
          </a:prstGeom>
          <a:noFill/>
        </p:spPr>
        <p:txBody>
          <a:bodyPr wrap="non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2</a:t>
            </a:r>
            <a:endParaRPr lang="en-US" altLang="zh-CN" sz="1000">
              <a:solidFill>
                <a:schemeClr val="bg1"/>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3878580" y="3764280"/>
            <a:ext cx="257175" cy="245110"/>
          </a:xfrm>
          <a:prstGeom prst="rect">
            <a:avLst/>
          </a:prstGeom>
          <a:noFill/>
        </p:spPr>
        <p:txBody>
          <a:bodyPr wrap="non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3</a:t>
            </a:r>
            <a:endParaRPr lang="en-US" altLang="zh-CN" sz="1000">
              <a:solidFill>
                <a:schemeClr val="bg1"/>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4941570" y="3029585"/>
            <a:ext cx="257175" cy="245110"/>
          </a:xfrm>
          <a:prstGeom prst="rect">
            <a:avLst/>
          </a:prstGeom>
          <a:noFill/>
        </p:spPr>
        <p:txBody>
          <a:bodyPr wrap="non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4</a:t>
            </a:r>
            <a:endParaRPr lang="en-US" altLang="zh-CN" sz="1000">
              <a:solidFill>
                <a:schemeClr val="bg1"/>
              </a:solidFill>
              <a:latin typeface="微软雅黑" panose="020B0503020204020204" pitchFamily="34" charset="-122"/>
              <a:ea typeface="微软雅黑" panose="020B0503020204020204" pitchFamily="34" charset="-122"/>
            </a:endParaRPr>
          </a:p>
        </p:txBody>
      </p:sp>
      <p:sp>
        <p:nvSpPr>
          <p:cNvPr id="116" name="文本框 115"/>
          <p:cNvSpPr txBox="1"/>
          <p:nvPr/>
        </p:nvSpPr>
        <p:spPr>
          <a:xfrm>
            <a:off x="5968365" y="3935095"/>
            <a:ext cx="257175" cy="245110"/>
          </a:xfrm>
          <a:prstGeom prst="rect">
            <a:avLst/>
          </a:prstGeom>
          <a:noFill/>
        </p:spPr>
        <p:txBody>
          <a:bodyPr wrap="non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5</a:t>
            </a:r>
            <a:endParaRPr lang="en-US" altLang="zh-CN" sz="1000">
              <a:solidFill>
                <a:schemeClr val="bg1"/>
              </a:solidFill>
              <a:latin typeface="微软雅黑" panose="020B0503020204020204" pitchFamily="34" charset="-122"/>
              <a:ea typeface="微软雅黑" panose="020B0503020204020204" pitchFamily="34" charset="-122"/>
            </a:endParaRPr>
          </a:p>
        </p:txBody>
      </p:sp>
      <p:sp>
        <p:nvSpPr>
          <p:cNvPr id="117" name="文本框 116"/>
          <p:cNvSpPr txBox="1"/>
          <p:nvPr/>
        </p:nvSpPr>
        <p:spPr>
          <a:xfrm>
            <a:off x="6922135" y="3059430"/>
            <a:ext cx="257175" cy="245110"/>
          </a:xfrm>
          <a:prstGeom prst="rect">
            <a:avLst/>
          </a:prstGeom>
          <a:noFill/>
        </p:spPr>
        <p:txBody>
          <a:bodyPr wrap="non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6</a:t>
            </a:r>
            <a:endParaRPr lang="en-US" altLang="zh-CN" sz="1000">
              <a:solidFill>
                <a:schemeClr val="bg1"/>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7977505" y="3768090"/>
            <a:ext cx="257175" cy="245110"/>
          </a:xfrm>
          <a:prstGeom prst="rect">
            <a:avLst/>
          </a:prstGeom>
          <a:noFill/>
        </p:spPr>
        <p:txBody>
          <a:bodyPr wrap="non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7</a:t>
            </a:r>
            <a:endParaRPr lang="en-US" altLang="zh-CN" sz="1000">
              <a:solidFill>
                <a:schemeClr val="bg1"/>
              </a:solidFill>
              <a:latin typeface="微软雅黑" panose="020B0503020204020204" pitchFamily="34" charset="-122"/>
              <a:ea typeface="微软雅黑" panose="020B0503020204020204" pitchFamily="34" charset="-122"/>
            </a:endParaRPr>
          </a:p>
        </p:txBody>
      </p:sp>
      <p:sp>
        <p:nvSpPr>
          <p:cNvPr id="119" name="文本框 118"/>
          <p:cNvSpPr txBox="1"/>
          <p:nvPr/>
        </p:nvSpPr>
        <p:spPr>
          <a:xfrm>
            <a:off x="9039225" y="3029585"/>
            <a:ext cx="257175" cy="245110"/>
          </a:xfrm>
          <a:prstGeom prst="rect">
            <a:avLst/>
          </a:prstGeom>
          <a:noFill/>
        </p:spPr>
        <p:txBody>
          <a:bodyPr wrap="non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8</a:t>
            </a:r>
            <a:endParaRPr lang="en-US" altLang="zh-CN" sz="1000">
              <a:solidFill>
                <a:schemeClr val="bg1"/>
              </a:solidFill>
              <a:latin typeface="微软雅黑" panose="020B0503020204020204" pitchFamily="34" charset="-122"/>
              <a:ea typeface="微软雅黑" panose="020B0503020204020204" pitchFamily="34" charset="-122"/>
            </a:endParaRPr>
          </a:p>
        </p:txBody>
      </p:sp>
      <p:sp>
        <p:nvSpPr>
          <p:cNvPr id="120" name="文本框 119"/>
          <p:cNvSpPr txBox="1"/>
          <p:nvPr/>
        </p:nvSpPr>
        <p:spPr>
          <a:xfrm>
            <a:off x="10065385" y="3774440"/>
            <a:ext cx="257175" cy="245110"/>
          </a:xfrm>
          <a:prstGeom prst="rect">
            <a:avLst/>
          </a:prstGeom>
          <a:noFill/>
        </p:spPr>
        <p:txBody>
          <a:bodyPr wrap="none" rtlCol="0">
            <a:spAutoFit/>
          </a:bodyPr>
          <a:lstStyle/>
          <a:p>
            <a:r>
              <a:rPr lang="en-US" altLang="zh-CN" sz="1000">
                <a:solidFill>
                  <a:schemeClr val="bg1"/>
                </a:solidFill>
                <a:latin typeface="微软雅黑" panose="020B0503020204020204" pitchFamily="34" charset="-122"/>
                <a:ea typeface="微软雅黑" panose="020B0503020204020204" pitchFamily="34" charset="-122"/>
              </a:rPr>
              <a:t>9</a:t>
            </a:r>
            <a:endParaRPr lang="en-US" altLang="zh-CN" sz="100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9"/>
          <a:stretch>
            <a:fillRect/>
          </a:stretch>
        </p:blipFill>
        <p:spPr>
          <a:xfrm>
            <a:off x="1673225" y="4860290"/>
            <a:ext cx="630005" cy="630005"/>
          </a:xfrm>
          <a:prstGeom prst="rect">
            <a:avLst/>
          </a:prstGeom>
        </p:spPr>
      </p:pic>
      <p:pic>
        <p:nvPicPr>
          <p:cNvPr id="7" name="图片 6"/>
          <p:cNvPicPr>
            <a:picLocks noChangeAspect="1"/>
          </p:cNvPicPr>
          <p:nvPr/>
        </p:nvPicPr>
        <p:blipFill>
          <a:blip r:embed="rId30"/>
          <a:stretch>
            <a:fillRect/>
          </a:stretch>
        </p:blipFill>
        <p:spPr>
          <a:xfrm>
            <a:off x="2628265" y="1786255"/>
            <a:ext cx="648005" cy="648005"/>
          </a:xfrm>
          <a:prstGeom prst="rect">
            <a:avLst/>
          </a:prstGeom>
        </p:spPr>
      </p:pic>
      <p:pic>
        <p:nvPicPr>
          <p:cNvPr id="9" name="图片 8"/>
          <p:cNvPicPr>
            <a:picLocks noChangeAspect="1"/>
          </p:cNvPicPr>
          <p:nvPr/>
        </p:nvPicPr>
        <p:blipFill>
          <a:blip r:embed="rId31"/>
          <a:stretch>
            <a:fillRect/>
          </a:stretch>
        </p:blipFill>
        <p:spPr>
          <a:xfrm>
            <a:off x="3735070" y="4872990"/>
            <a:ext cx="648005" cy="622061"/>
          </a:xfrm>
          <a:prstGeom prst="rect">
            <a:avLst/>
          </a:prstGeom>
        </p:spPr>
      </p:pic>
      <p:pic>
        <p:nvPicPr>
          <p:cNvPr id="10" name="图片 9"/>
          <p:cNvPicPr>
            <a:picLocks noChangeAspect="1"/>
          </p:cNvPicPr>
          <p:nvPr/>
        </p:nvPicPr>
        <p:blipFill>
          <a:blip r:embed="rId32"/>
          <a:stretch>
            <a:fillRect/>
          </a:stretch>
        </p:blipFill>
        <p:spPr>
          <a:xfrm>
            <a:off x="4832350" y="1831698"/>
            <a:ext cx="648005" cy="602562"/>
          </a:xfrm>
          <a:prstGeom prst="rect">
            <a:avLst/>
          </a:prstGeom>
        </p:spPr>
      </p:pic>
      <p:pic>
        <p:nvPicPr>
          <p:cNvPr id="11" name="图片 10"/>
          <p:cNvPicPr>
            <a:picLocks noChangeAspect="1"/>
          </p:cNvPicPr>
          <p:nvPr/>
        </p:nvPicPr>
        <p:blipFill>
          <a:blip r:embed="rId33"/>
          <a:stretch>
            <a:fillRect/>
          </a:stretch>
        </p:blipFill>
        <p:spPr>
          <a:xfrm>
            <a:off x="5881370" y="4828540"/>
            <a:ext cx="630005" cy="630005"/>
          </a:xfrm>
          <a:prstGeom prst="rect">
            <a:avLst/>
          </a:prstGeom>
        </p:spPr>
      </p:pic>
      <p:pic>
        <p:nvPicPr>
          <p:cNvPr id="12" name="图片 11"/>
          <p:cNvPicPr>
            <a:picLocks noChangeAspect="1"/>
          </p:cNvPicPr>
          <p:nvPr/>
        </p:nvPicPr>
        <p:blipFill>
          <a:blip r:embed="rId34"/>
          <a:stretch>
            <a:fillRect/>
          </a:stretch>
        </p:blipFill>
        <p:spPr>
          <a:xfrm>
            <a:off x="6726555" y="1786255"/>
            <a:ext cx="648005" cy="648005"/>
          </a:xfrm>
          <a:prstGeom prst="rect">
            <a:avLst/>
          </a:prstGeom>
        </p:spPr>
      </p:pic>
      <p:pic>
        <p:nvPicPr>
          <p:cNvPr id="14" name="图片 13"/>
          <p:cNvPicPr>
            <a:picLocks noChangeAspect="1"/>
          </p:cNvPicPr>
          <p:nvPr/>
        </p:nvPicPr>
        <p:blipFill>
          <a:blip r:embed="rId35"/>
          <a:stretch>
            <a:fillRect/>
          </a:stretch>
        </p:blipFill>
        <p:spPr>
          <a:xfrm>
            <a:off x="8803005" y="1786255"/>
            <a:ext cx="648005" cy="648005"/>
          </a:xfrm>
          <a:prstGeom prst="rect">
            <a:avLst/>
          </a:prstGeom>
        </p:spPr>
      </p:pic>
      <p:pic>
        <p:nvPicPr>
          <p:cNvPr id="16" name="图片 15"/>
          <p:cNvPicPr>
            <a:picLocks noChangeAspect="1"/>
          </p:cNvPicPr>
          <p:nvPr/>
        </p:nvPicPr>
        <p:blipFill>
          <a:blip r:embed="rId36"/>
          <a:stretch>
            <a:fillRect/>
          </a:stretch>
        </p:blipFill>
        <p:spPr>
          <a:xfrm>
            <a:off x="7904480" y="4872990"/>
            <a:ext cx="648005" cy="648005"/>
          </a:xfrm>
          <a:prstGeom prst="rect">
            <a:avLst/>
          </a:prstGeom>
        </p:spPr>
      </p:pic>
      <p:pic>
        <p:nvPicPr>
          <p:cNvPr id="27" name="图片 26"/>
          <p:cNvPicPr>
            <a:picLocks noChangeAspect="1"/>
          </p:cNvPicPr>
          <p:nvPr/>
        </p:nvPicPr>
        <p:blipFill>
          <a:blip r:embed="rId37"/>
          <a:stretch>
            <a:fillRect/>
          </a:stretch>
        </p:blipFill>
        <p:spPr>
          <a:xfrm>
            <a:off x="9958705" y="4828540"/>
            <a:ext cx="648005" cy="648005"/>
          </a:xfrm>
          <a:prstGeom prst="rect">
            <a:avLst/>
          </a:prstGeom>
        </p:spPr>
      </p:pic>
      <p:pic>
        <p:nvPicPr>
          <p:cNvPr id="5" name="图片 4"/>
          <p:cNvPicPr>
            <a:picLocks noChangeAspect="1"/>
          </p:cNvPicPr>
          <p:nvPr/>
        </p:nvPicPr>
        <p:blipFill>
          <a:blip r:embed="rId29"/>
          <a:stretch>
            <a:fillRect/>
          </a:stretch>
        </p:blipFill>
        <p:spPr>
          <a:xfrm>
            <a:off x="1701165" y="4846540"/>
            <a:ext cx="630005" cy="630005"/>
          </a:xfrm>
          <a:prstGeom prst="rect">
            <a:avLst/>
          </a:prstGeom>
        </p:spPr>
      </p:pic>
      <p:pic>
        <p:nvPicPr>
          <p:cNvPr id="28" name="图片 27"/>
          <p:cNvPicPr>
            <a:picLocks noChangeAspect="1"/>
          </p:cNvPicPr>
          <p:nvPr/>
        </p:nvPicPr>
        <p:blipFill>
          <a:blip r:embed="rId31"/>
          <a:stretch>
            <a:fillRect/>
          </a:stretch>
        </p:blipFill>
        <p:spPr>
          <a:xfrm>
            <a:off x="3763010" y="4854484"/>
            <a:ext cx="648005" cy="622061"/>
          </a:xfrm>
          <a:prstGeom prst="rect">
            <a:avLst/>
          </a:prstGeom>
        </p:spPr>
      </p:pic>
      <p:pic>
        <p:nvPicPr>
          <p:cNvPr id="29" name="图片 28"/>
          <p:cNvPicPr>
            <a:picLocks noChangeAspect="1"/>
          </p:cNvPicPr>
          <p:nvPr/>
        </p:nvPicPr>
        <p:blipFill>
          <a:blip r:embed="rId33"/>
          <a:stretch>
            <a:fillRect/>
          </a:stretch>
        </p:blipFill>
        <p:spPr>
          <a:xfrm>
            <a:off x="5909310" y="4846540"/>
            <a:ext cx="630005" cy="630005"/>
          </a:xfrm>
          <a:prstGeom prst="rect">
            <a:avLst/>
          </a:prstGeom>
        </p:spPr>
      </p:pic>
      <p:pic>
        <p:nvPicPr>
          <p:cNvPr id="31" name="图片 30"/>
          <p:cNvPicPr>
            <a:picLocks noChangeAspect="1"/>
          </p:cNvPicPr>
          <p:nvPr/>
        </p:nvPicPr>
        <p:blipFill>
          <a:blip r:embed="rId36"/>
          <a:stretch>
            <a:fillRect/>
          </a:stretch>
        </p:blipFill>
        <p:spPr>
          <a:xfrm>
            <a:off x="7932420" y="4828540"/>
            <a:ext cx="648005" cy="6480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组合 14"/>
          <p:cNvGrpSpPr/>
          <p:nvPr/>
        </p:nvGrpSpPr>
        <p:grpSpPr>
          <a:xfrm>
            <a:off x="3136900" y="2560320"/>
            <a:ext cx="5949315" cy="2193925"/>
            <a:chOff x="4817" y="6284"/>
            <a:chExt cx="9369" cy="3455"/>
          </a:xfrm>
        </p:grpSpPr>
        <p:sp>
          <p:nvSpPr>
            <p:cNvPr id="2" name="AutoShape 4448"/>
            <p:cNvSpPr>
              <a:spLocks noChangeArrowheads="1"/>
            </p:cNvSpPr>
            <p:nvPr>
              <p:custDataLst>
                <p:tags r:id="rId1"/>
              </p:custDataLst>
            </p:nvPr>
          </p:nvSpPr>
          <p:spPr bwMode="auto">
            <a:xfrm rot="19800000">
              <a:off x="7676" y="6284"/>
              <a:ext cx="3881" cy="3455"/>
            </a:xfrm>
            <a:prstGeom prst="hexagon">
              <a:avLst>
                <a:gd name="adj" fmla="val 28879"/>
                <a:gd name="vf" fmla="val 115470"/>
              </a:avLst>
            </a:prstGeom>
            <a:solidFill>
              <a:srgbClr val="FF0000"/>
            </a:solidFill>
            <a:ln w="12700" cap="flat" cmpd="sng" algn="ctr">
              <a:noFill/>
              <a:prstDash val="solid"/>
            </a:ln>
            <a:effectLst/>
          </p:spPr>
          <p:txBody>
            <a:bodyPr anchor="ctr" anchorCtr="0"/>
            <a:lstStyle/>
            <a:p>
              <a:pPr algn="ctr" eaLnBrk="1" hangingPunct="1">
                <a:lnSpc>
                  <a:spcPct val="120000"/>
                </a:lnSpc>
                <a:defRPr/>
              </a:pPr>
              <a:endParaRPr lang="zh-CN" altLang="en-US" kern="0" dirty="0">
                <a:solidFill>
                  <a:srgbClr val="4D4D4D"/>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形状 16"/>
            <p:cNvSpPr/>
            <p:nvPr>
              <p:custDataLst>
                <p:tags r:id="rId2"/>
              </p:custDataLst>
            </p:nvPr>
          </p:nvSpPr>
          <p:spPr>
            <a:xfrm rot="10800000">
              <a:off x="4817" y="7077"/>
              <a:ext cx="1973" cy="1520"/>
            </a:xfrm>
            <a:custGeom>
              <a:avLst/>
              <a:gdLst>
                <a:gd name="connsiteX0" fmla="*/ 16400 w 906910"/>
                <a:gd name="connsiteY0" fmla="*/ 0 h 776246"/>
                <a:gd name="connsiteX1" fmla="*/ 898115 w 906910"/>
                <a:gd name="connsiteY1" fmla="*/ 718619 h 776246"/>
                <a:gd name="connsiteX2" fmla="*/ 906910 w 906910"/>
                <a:gd name="connsiteY2" fmla="*/ 776246 h 776246"/>
                <a:gd name="connsiteX3" fmla="*/ 795202 w 906910"/>
                <a:gd name="connsiteY3" fmla="*/ 708382 h 776246"/>
                <a:gd name="connsiteX4" fmla="*/ 16400 w 906910"/>
                <a:gd name="connsiteY4" fmla="*/ 511182 h 776246"/>
                <a:gd name="connsiteX5" fmla="*/ 0 w 906910"/>
                <a:gd name="connsiteY5" fmla="*/ 512217 h 776246"/>
                <a:gd name="connsiteX6" fmla="*/ 0 w 906910"/>
                <a:gd name="connsiteY6" fmla="*/ 1447 h 776246"/>
                <a:gd name="connsiteX7" fmla="*/ 16400 w 906910"/>
                <a:gd name="connsiteY7" fmla="*/ 0 h 77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910" h="776246">
                  <a:moveTo>
                    <a:pt x="16400" y="0"/>
                  </a:moveTo>
                  <a:cubicBezTo>
                    <a:pt x="451324" y="0"/>
                    <a:pt x="814194" y="308504"/>
                    <a:pt x="898115" y="718619"/>
                  </a:cubicBezTo>
                  <a:lnTo>
                    <a:pt x="906910" y="776246"/>
                  </a:lnTo>
                  <a:lnTo>
                    <a:pt x="795202" y="708382"/>
                  </a:lnTo>
                  <a:cubicBezTo>
                    <a:pt x="563693" y="582619"/>
                    <a:pt x="298389" y="511182"/>
                    <a:pt x="16400" y="511182"/>
                  </a:cubicBezTo>
                  <a:lnTo>
                    <a:pt x="0" y="512217"/>
                  </a:lnTo>
                  <a:lnTo>
                    <a:pt x="0" y="1447"/>
                  </a:lnTo>
                  <a:lnTo>
                    <a:pt x="16400" y="0"/>
                  </a:lnTo>
                  <a:close/>
                </a:path>
              </a:pathLst>
            </a:custGeom>
            <a:solidFill>
              <a:schemeClr val="tx1">
                <a:lumMod val="75000"/>
                <a:lumOff val="25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梯形 3"/>
            <p:cNvSpPr/>
            <p:nvPr>
              <p:custDataLst>
                <p:tags r:id="rId3"/>
              </p:custDataLst>
            </p:nvPr>
          </p:nvSpPr>
          <p:spPr>
            <a:xfrm rot="5400000">
              <a:off x="6035" y="7460"/>
              <a:ext cx="2632" cy="1089"/>
            </a:xfrm>
            <a:prstGeom prst="trapezoid">
              <a:avLst>
                <a:gd name="adj" fmla="val 30266"/>
              </a:avLst>
            </a:prstGeom>
            <a:solidFill>
              <a:schemeClr val="tx1">
                <a:lumMod val="75000"/>
                <a:lumOff val="25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任意多边形: 形状 49"/>
            <p:cNvSpPr/>
            <p:nvPr>
              <p:custDataLst>
                <p:tags r:id="rId4"/>
              </p:custDataLst>
            </p:nvPr>
          </p:nvSpPr>
          <p:spPr>
            <a:xfrm rot="10800000" flipH="1">
              <a:off x="12430" y="7040"/>
              <a:ext cx="1756" cy="1571"/>
            </a:xfrm>
            <a:custGeom>
              <a:avLst/>
              <a:gdLst>
                <a:gd name="connsiteX0" fmla="*/ 16400 w 906910"/>
                <a:gd name="connsiteY0" fmla="*/ 0 h 776246"/>
                <a:gd name="connsiteX1" fmla="*/ 898115 w 906910"/>
                <a:gd name="connsiteY1" fmla="*/ 718619 h 776246"/>
                <a:gd name="connsiteX2" fmla="*/ 906910 w 906910"/>
                <a:gd name="connsiteY2" fmla="*/ 776246 h 776246"/>
                <a:gd name="connsiteX3" fmla="*/ 795202 w 906910"/>
                <a:gd name="connsiteY3" fmla="*/ 708382 h 776246"/>
                <a:gd name="connsiteX4" fmla="*/ 16400 w 906910"/>
                <a:gd name="connsiteY4" fmla="*/ 511182 h 776246"/>
                <a:gd name="connsiteX5" fmla="*/ 0 w 906910"/>
                <a:gd name="connsiteY5" fmla="*/ 512217 h 776246"/>
                <a:gd name="connsiteX6" fmla="*/ 0 w 906910"/>
                <a:gd name="connsiteY6" fmla="*/ 1447 h 776246"/>
                <a:gd name="connsiteX7" fmla="*/ 16400 w 906910"/>
                <a:gd name="connsiteY7" fmla="*/ 0 h 77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910" h="776246">
                  <a:moveTo>
                    <a:pt x="16400" y="0"/>
                  </a:moveTo>
                  <a:cubicBezTo>
                    <a:pt x="451324" y="0"/>
                    <a:pt x="814194" y="308504"/>
                    <a:pt x="898115" y="718619"/>
                  </a:cubicBezTo>
                  <a:lnTo>
                    <a:pt x="906910" y="776246"/>
                  </a:lnTo>
                  <a:lnTo>
                    <a:pt x="795202" y="708382"/>
                  </a:lnTo>
                  <a:cubicBezTo>
                    <a:pt x="563693" y="582619"/>
                    <a:pt x="298389" y="511182"/>
                    <a:pt x="16400" y="511182"/>
                  </a:cubicBezTo>
                  <a:lnTo>
                    <a:pt x="0" y="512217"/>
                  </a:lnTo>
                  <a:lnTo>
                    <a:pt x="0" y="1447"/>
                  </a:lnTo>
                  <a:lnTo>
                    <a:pt x="16400" y="0"/>
                  </a:lnTo>
                  <a:close/>
                </a:path>
              </a:pathLst>
            </a:custGeom>
            <a:solidFill>
              <a:schemeClr val="tx1">
                <a:lumMod val="75000"/>
                <a:lumOff val="25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1" name="梯形 50"/>
            <p:cNvSpPr/>
            <p:nvPr>
              <p:custDataLst>
                <p:tags r:id="rId5"/>
              </p:custDataLst>
            </p:nvPr>
          </p:nvSpPr>
          <p:spPr>
            <a:xfrm rot="5400000" flipH="1" flipV="1">
              <a:off x="10537" y="7517"/>
              <a:ext cx="2661" cy="1086"/>
            </a:xfrm>
            <a:prstGeom prst="trapezoid">
              <a:avLst>
                <a:gd name="adj" fmla="val 30266"/>
              </a:avLst>
            </a:prstGeom>
            <a:solidFill>
              <a:schemeClr val="tx1">
                <a:lumMod val="75000"/>
                <a:lumOff val="25000"/>
              </a:schemeClr>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p:cNvSpPr/>
            <p:nvPr>
              <p:custDataLst>
                <p:tags r:id="rId6"/>
              </p:custDataLst>
            </p:nvPr>
          </p:nvSpPr>
          <p:spPr>
            <a:xfrm>
              <a:off x="7897" y="7088"/>
              <a:ext cx="3428" cy="1872"/>
            </a:xfrm>
            <a:prstGeom prst="rect">
              <a:avLst/>
            </a:prstGeom>
          </p:spPr>
          <p:txBody>
            <a:bodyPr wrap="square" anchor="ctr" anchorCtr="0">
              <a:normAutofit/>
            </a:bodyPr>
            <a:lstStyle/>
            <a:p>
              <a:pPr algn="ctr" eaLnBrk="1" hangingPunct="1">
                <a:lnSpc>
                  <a:spcPct val="120000"/>
                </a:lnSpc>
                <a:defRPr/>
              </a:pPr>
              <a:r>
                <a:rPr lang="ja-JP" altLang="zh-CN" sz="2200" b="1" kern="0" spc="3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データソース</a:t>
              </a:r>
              <a:endParaRPr lang="zh-CN" altLang="en-US" sz="2200" b="1" kern="0" spc="3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2" name="文本框 11"/>
          <p:cNvSpPr txBox="1"/>
          <p:nvPr/>
        </p:nvSpPr>
        <p:spPr>
          <a:xfrm>
            <a:off x="1307465" y="3956685"/>
            <a:ext cx="1829435" cy="667555"/>
          </a:xfrm>
          <a:prstGeom prst="rect">
            <a:avLst/>
          </a:prstGeom>
          <a:noFill/>
        </p:spPr>
        <p:txBody>
          <a:bodyPr wrap="square" rtlCol="0">
            <a:spAutoFit/>
          </a:bodyPr>
          <a:lstStyle/>
          <a:p>
            <a:pPr indent="0" algn="l">
              <a:lnSpc>
                <a:spcPts val="2400"/>
              </a:lnSpc>
              <a:spcBef>
                <a:spcPts val="0"/>
              </a:spcBef>
              <a:spcAft>
                <a:spcPts val="0"/>
              </a:spcAft>
              <a:buFont typeface="Wingdings" panose="05000000000000000000" charset="0"/>
              <a:buNone/>
            </a:pPr>
            <a:r>
              <a:rPr lang="zh-CN" altLang="en-US" sz="1200" b="1" dirty="0">
                <a:latin typeface="微软雅黑" panose="020B0503020204020204" pitchFamily="34" charset="-122"/>
                <a:ea typeface="微软雅黑" panose="020B0503020204020204" pitchFamily="34" charset="-122"/>
                <a:sym typeface="+mn-ea"/>
              </a:rPr>
              <a:t>他ライブラリのカスタム開発をサポート</a:t>
            </a:r>
            <a:endParaRPr lang="zh-CN" altLang="en-US" sz="1200" b="1" dirty="0">
              <a:latin typeface="微软雅黑" panose="020B0503020204020204" pitchFamily="34" charset="-122"/>
              <a:ea typeface="微软雅黑" panose="020B0503020204020204" pitchFamily="34" charset="-122"/>
              <a:sym typeface="+mn-ea"/>
            </a:endParaRPr>
          </a:p>
        </p:txBody>
      </p:sp>
      <p:pic>
        <p:nvPicPr>
          <p:cNvPr id="16" name="图片 15" descr="3个"/>
          <p:cNvPicPr>
            <a:picLocks noChangeAspect="1"/>
          </p:cNvPicPr>
          <p:nvPr/>
        </p:nvPicPr>
        <p:blipFill>
          <a:blip r:embed="rId7"/>
          <a:stretch>
            <a:fillRect/>
          </a:stretch>
        </p:blipFill>
        <p:spPr>
          <a:xfrm>
            <a:off x="1609725" y="2647315"/>
            <a:ext cx="1099820" cy="1130935"/>
          </a:xfrm>
          <a:prstGeom prst="rect">
            <a:avLst/>
          </a:prstGeom>
        </p:spPr>
      </p:pic>
      <p:sp>
        <p:nvSpPr>
          <p:cNvPr id="7" name="文本框 6"/>
          <p:cNvSpPr txBox="1"/>
          <p:nvPr/>
        </p:nvSpPr>
        <p:spPr>
          <a:xfrm>
            <a:off x="7959090" y="3469640"/>
            <a:ext cx="737870" cy="306705"/>
          </a:xfrm>
          <a:prstGeom prst="rect">
            <a:avLst/>
          </a:prstGeom>
          <a:noFill/>
        </p:spPr>
        <p:txBody>
          <a:bodyPr wrap="none" rtlCol="0">
            <a:spAutoFit/>
          </a:bodyPr>
          <a:lstStyle/>
          <a:p>
            <a:r>
              <a:rPr lang="ja-JP" altLang="zh-CN"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内部</a:t>
            </a:r>
            <a:r>
              <a:rPr lang="en-US" altLang="zh-CN"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AP</a:t>
            </a:r>
            <a:r>
              <a:rPr lang="en-US" altLang="zh-CN" sz="1400">
                <a:solidFill>
                  <a:schemeClr val="bg1"/>
                </a:solidFill>
              </a:rPr>
              <a:t>I</a:t>
            </a:r>
            <a:endParaRPr lang="en-US" altLang="zh-CN" sz="1400">
              <a:solidFill>
                <a:schemeClr val="bg1"/>
              </a:solidFill>
            </a:endParaRPr>
          </a:p>
        </p:txBody>
      </p:sp>
      <p:sp>
        <p:nvSpPr>
          <p:cNvPr id="8" name="文本框 7"/>
          <p:cNvSpPr txBox="1"/>
          <p:nvPr/>
        </p:nvSpPr>
        <p:spPr>
          <a:xfrm>
            <a:off x="3731260" y="3511550"/>
            <a:ext cx="428625" cy="275590"/>
          </a:xfrm>
          <a:prstGeom prst="rect">
            <a:avLst/>
          </a:prstGeom>
          <a:noFill/>
        </p:spPr>
        <p:txBody>
          <a:bodyPr wrap="none" rtlCol="0">
            <a:spAutoFit/>
          </a:bodyPr>
          <a:lstStyle/>
          <a:p>
            <a:r>
              <a:rPr lang="en-US" altLang="zh-CN" sz="1200">
                <a:solidFill>
                  <a:schemeClr val="bg1"/>
                </a:solidFill>
                <a:latin typeface="微软雅黑" panose="020B0503020204020204" pitchFamily="34" charset="-122"/>
                <a:ea typeface="微软雅黑" panose="020B0503020204020204" pitchFamily="34" charset="-122"/>
              </a:rPr>
              <a:t>API</a:t>
            </a:r>
            <a:endParaRPr lang="en-US" altLang="zh-CN" sz="120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9301480" y="2403475"/>
            <a:ext cx="2091690" cy="1553210"/>
            <a:chOff x="14648" y="3785"/>
            <a:chExt cx="3294" cy="2446"/>
          </a:xfrm>
        </p:grpSpPr>
        <p:sp>
          <p:nvSpPr>
            <p:cNvPr id="11" name="文本框 10"/>
            <p:cNvSpPr txBox="1"/>
            <p:nvPr/>
          </p:nvSpPr>
          <p:spPr>
            <a:xfrm>
              <a:off x="14648" y="3785"/>
              <a:ext cx="2084" cy="2446"/>
            </a:xfrm>
            <a:prstGeom prst="rect">
              <a:avLst/>
            </a:prstGeom>
            <a:noFill/>
          </p:spPr>
          <p:txBody>
            <a:bodyPr wrap="none" rtlCol="0">
              <a:spAutoFit/>
            </a:bodyPr>
            <a:lstStyle/>
            <a:p>
              <a:pPr indent="0" algn="l">
                <a:lnSpc>
                  <a:spcPts val="2400"/>
                </a:lnSpc>
                <a:spcBef>
                  <a:spcPts val="600"/>
                </a:spcBef>
                <a:spcAft>
                  <a:spcPts val="0"/>
                </a:spcAft>
                <a:buFont typeface="Wingdings" panose="05000000000000000000" charset="0"/>
                <a:buNone/>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KingSCADA、</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l">
                <a:lnSpc>
                  <a:spcPts val="2400"/>
                </a:lnSpc>
                <a:spcBef>
                  <a:spcPts val="600"/>
                </a:spcBef>
                <a:spcAft>
                  <a:spcPts val="0"/>
                </a:spcAft>
                <a:buFont typeface="Wingdings" panose="05000000000000000000" charset="0"/>
                <a:buNone/>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KingView、</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l">
                <a:lnSpc>
                  <a:spcPts val="2400"/>
                </a:lnSpc>
                <a:spcBef>
                  <a:spcPts val="600"/>
                </a:spcBef>
                <a:spcAft>
                  <a:spcPts val="0"/>
                </a:spcAft>
                <a:buFont typeface="Wingdings" panose="05000000000000000000" charset="0"/>
                <a:buNone/>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KingHistorian、</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0" algn="l">
                <a:lnSpc>
                  <a:spcPts val="2400"/>
                </a:lnSpc>
                <a:spcBef>
                  <a:spcPts val="600"/>
                </a:spcBef>
                <a:spcAft>
                  <a:spcPts val="0"/>
                </a:spcAft>
                <a:buFont typeface="Wingdings" panose="05000000000000000000" charset="0"/>
                <a:buNone/>
              </a:pP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rPr>
                <a:t>KingIOServer</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grpSp>
          <p:nvGrpSpPr>
            <p:cNvPr id="35" name="组合 34"/>
            <p:cNvGrpSpPr/>
            <p:nvPr/>
          </p:nvGrpSpPr>
          <p:grpSpPr>
            <a:xfrm>
              <a:off x="16732" y="4228"/>
              <a:ext cx="1211" cy="1566"/>
              <a:chOff x="15550" y="3699"/>
              <a:chExt cx="1377" cy="1780"/>
            </a:xfrm>
          </p:grpSpPr>
          <p:pic>
            <p:nvPicPr>
              <p:cNvPr id="29" name="图片 28"/>
              <p:cNvPicPr>
                <a:picLocks noChangeAspect="1"/>
              </p:cNvPicPr>
              <p:nvPr/>
            </p:nvPicPr>
            <p:blipFill>
              <a:blip r:embed="rId8"/>
              <a:stretch>
                <a:fillRect/>
              </a:stretch>
            </p:blipFill>
            <p:spPr>
              <a:xfrm>
                <a:off x="16250" y="4336"/>
                <a:ext cx="677" cy="667"/>
              </a:xfrm>
              <a:prstGeom prst="rect">
                <a:avLst/>
              </a:prstGeom>
            </p:spPr>
          </p:pic>
          <p:pic>
            <p:nvPicPr>
              <p:cNvPr id="30" name="图片 29"/>
              <p:cNvPicPr>
                <a:picLocks noChangeAspect="1"/>
              </p:cNvPicPr>
              <p:nvPr/>
            </p:nvPicPr>
            <p:blipFill>
              <a:blip r:embed="rId9"/>
              <a:stretch>
                <a:fillRect/>
              </a:stretch>
            </p:blipFill>
            <p:spPr>
              <a:xfrm>
                <a:off x="15550" y="3699"/>
                <a:ext cx="700" cy="637"/>
              </a:xfrm>
              <a:prstGeom prst="rect">
                <a:avLst/>
              </a:prstGeom>
            </p:spPr>
          </p:pic>
          <p:pic>
            <p:nvPicPr>
              <p:cNvPr id="32" name="图片 31"/>
              <p:cNvPicPr>
                <a:picLocks noChangeAspect="1"/>
              </p:cNvPicPr>
              <p:nvPr/>
            </p:nvPicPr>
            <p:blipFill>
              <a:blip r:embed="rId10"/>
              <a:stretch>
                <a:fillRect/>
              </a:stretch>
            </p:blipFill>
            <p:spPr>
              <a:xfrm>
                <a:off x="15550" y="4699"/>
                <a:ext cx="700" cy="780"/>
              </a:xfrm>
              <a:prstGeom prst="rect">
                <a:avLst/>
              </a:prstGeom>
            </p:spPr>
          </p:pic>
        </p:grpSp>
      </p:grpSp>
      <p:sp>
        <p:nvSpPr>
          <p:cNvPr id="6" name="文本框 5"/>
          <p:cNvSpPr txBox="1"/>
          <p:nvPr/>
        </p:nvSpPr>
        <p:spPr>
          <a:xfrm>
            <a:off x="428625" y="388620"/>
            <a:ext cx="8151495" cy="398780"/>
          </a:xfrm>
          <a:prstGeom prst="rect">
            <a:avLst/>
          </a:prstGeom>
          <a:noFill/>
        </p:spPr>
        <p:txBody>
          <a:bodyPr wrap="square" rtlCol="0">
            <a:spAutoFit/>
          </a:bodyPr>
          <a:lstStyle/>
          <a:p>
            <a:r>
              <a:rPr lang="ja-JP"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機能</a:t>
            </a:r>
            <a:r>
              <a:rPr lang="en-US" altLang="zh-CN"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：データソースのサポート</a:t>
            </a:r>
            <a:endParaRPr lang="zh-CN" altLang="en-US" sz="2000" b="1">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3" name="组合 12"/>
          <p:cNvGrpSpPr/>
          <p:nvPr/>
        </p:nvGrpSpPr>
        <p:grpSpPr>
          <a:xfrm>
            <a:off x="635" y="332105"/>
            <a:ext cx="278765" cy="532130"/>
            <a:chOff x="0" y="-78772"/>
            <a:chExt cx="602082" cy="1150304"/>
          </a:xfrm>
        </p:grpSpPr>
        <p:sp>
          <p:nvSpPr>
            <p:cNvPr id="19" name="任意多边形 18"/>
            <p:cNvSpPr/>
            <p:nvPr/>
          </p:nvSpPr>
          <p:spPr>
            <a:xfrm>
              <a:off x="0" y="256213"/>
              <a:ext cx="251412" cy="480334"/>
            </a:xfrm>
            <a:custGeom>
              <a:avLst/>
              <a:gdLst>
                <a:gd name="connsiteX0" fmla="*/ 0 w 251412"/>
                <a:gd name="connsiteY0" fmla="*/ 0 h 480334"/>
                <a:gd name="connsiteX1" fmla="*/ 251412 w 251412"/>
                <a:gd name="connsiteY1" fmla="*/ 240167 h 480334"/>
                <a:gd name="connsiteX2" fmla="*/ 0 w 251412"/>
                <a:gd name="connsiteY2" fmla="*/ 480334 h 480334"/>
                <a:gd name="connsiteX3" fmla="*/ 0 w 251412"/>
                <a:gd name="connsiteY3" fmla="*/ 0 h 480334"/>
              </a:gdLst>
              <a:ahLst/>
              <a:cxnLst>
                <a:cxn ang="0">
                  <a:pos x="connsiteX0" y="connsiteY0"/>
                </a:cxn>
                <a:cxn ang="0">
                  <a:pos x="connsiteX1" y="connsiteY1"/>
                </a:cxn>
                <a:cxn ang="0">
                  <a:pos x="connsiteX2" y="connsiteY2"/>
                </a:cxn>
                <a:cxn ang="0">
                  <a:pos x="connsiteX3" y="connsiteY3"/>
                </a:cxn>
              </a:cxnLst>
              <a:rect l="l" t="t" r="r" b="b"/>
              <a:pathLst>
                <a:path w="251412" h="480334">
                  <a:moveTo>
                    <a:pt x="0" y="0"/>
                  </a:moveTo>
                  <a:lnTo>
                    <a:pt x="251412" y="240167"/>
                  </a:lnTo>
                  <a:lnTo>
                    <a:pt x="0" y="480334"/>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78772"/>
              <a:ext cx="602082" cy="1150304"/>
            </a:xfrm>
            <a:custGeom>
              <a:avLst/>
              <a:gdLst>
                <a:gd name="connsiteX0" fmla="*/ 0 w 441911"/>
                <a:gd name="connsiteY0" fmla="*/ 0 h 844290"/>
                <a:gd name="connsiteX1" fmla="*/ 441911 w 441911"/>
                <a:gd name="connsiteY1" fmla="*/ 422145 h 844290"/>
                <a:gd name="connsiteX2" fmla="*/ 0 w 441911"/>
                <a:gd name="connsiteY2" fmla="*/ 844290 h 844290"/>
                <a:gd name="connsiteX3" fmla="*/ 0 w 441911"/>
                <a:gd name="connsiteY3" fmla="*/ 662312 h 844290"/>
                <a:gd name="connsiteX4" fmla="*/ 251412 w 441911"/>
                <a:gd name="connsiteY4" fmla="*/ 422145 h 844290"/>
                <a:gd name="connsiteX5" fmla="*/ 0 w 441911"/>
                <a:gd name="connsiteY5" fmla="*/ 181978 h 844290"/>
                <a:gd name="connsiteX6" fmla="*/ 0 w 441911"/>
                <a:gd name="connsiteY6" fmla="*/ 0 h 84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11" h="844290">
                  <a:moveTo>
                    <a:pt x="0" y="0"/>
                  </a:moveTo>
                  <a:lnTo>
                    <a:pt x="441911" y="422145"/>
                  </a:lnTo>
                  <a:lnTo>
                    <a:pt x="0" y="844290"/>
                  </a:lnTo>
                  <a:lnTo>
                    <a:pt x="0" y="662312"/>
                  </a:lnTo>
                  <a:lnTo>
                    <a:pt x="251412" y="422145"/>
                  </a:lnTo>
                  <a:lnTo>
                    <a:pt x="0" y="181978"/>
                  </a:lnTo>
                  <a:lnTo>
                    <a:pt x="0" y="0"/>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6" name="组合 95"/>
          <p:cNvGrpSpPr/>
          <p:nvPr/>
        </p:nvGrpSpPr>
        <p:grpSpPr>
          <a:xfrm>
            <a:off x="518795" y="903605"/>
            <a:ext cx="11194415" cy="5613400"/>
            <a:chOff x="817" y="1423"/>
            <a:chExt cx="17629" cy="8840"/>
          </a:xfrm>
        </p:grpSpPr>
        <p:pic>
          <p:nvPicPr>
            <p:cNvPr id="97" name="图片 9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 y="9970"/>
              <a:ext cx="1472" cy="181"/>
            </a:xfrm>
            <a:prstGeom prst="rect">
              <a:avLst/>
            </a:prstGeom>
          </p:spPr>
        </p:pic>
        <p:cxnSp>
          <p:nvCxnSpPr>
            <p:cNvPr id="98" name="直接连接符 97"/>
            <p:cNvCxnSpPr/>
            <p:nvPr/>
          </p:nvCxnSpPr>
          <p:spPr>
            <a:xfrm>
              <a:off x="817" y="1026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7048" y="9779"/>
              <a:ext cx="1398" cy="386"/>
            </a:xfrm>
            <a:prstGeom prst="rect">
              <a:avLst/>
            </a:prstGeom>
            <a:noFill/>
          </p:spPr>
          <p:txBody>
            <a:bodyPr wrap="none" rtlCol="0" anchor="t">
              <a:spAutoFit/>
            </a:bodyPr>
            <a:lstStyle/>
            <a:p>
              <a:r>
                <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rPr>
                <a:t>2020-06-20</a:t>
              </a:r>
              <a:endParaRPr lang="en-US" altLang="zh-CN" sz="1000" dirty="0">
                <a:solidFill>
                  <a:schemeClr val="bg1">
                    <a:lumMod val="65000"/>
                  </a:schemeClr>
                </a:solidFill>
                <a:latin typeface="微软雅黑" panose="020B0503020204020204" pitchFamily="34" charset="-122"/>
                <a:ea typeface="微软雅黑" panose="020B0503020204020204" pitchFamily="34" charset="-122"/>
                <a:sym typeface="+mn-ea"/>
              </a:endParaRPr>
            </a:p>
          </p:txBody>
        </p:sp>
        <p:cxnSp>
          <p:nvCxnSpPr>
            <p:cNvPr id="100" name="直接连接符 99"/>
            <p:cNvCxnSpPr/>
            <p:nvPr/>
          </p:nvCxnSpPr>
          <p:spPr>
            <a:xfrm>
              <a:off x="817" y="1423"/>
              <a:ext cx="17486" cy="0"/>
            </a:xfrm>
            <a:prstGeom prst="line">
              <a:avLst/>
            </a:prstGeom>
            <a:ln w="12700" cmpd="sng">
              <a:solidFill>
                <a:schemeClr val="accent3">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7" name="Text Box 16"/>
          <p:cNvSpPr txBox="1"/>
          <p:nvPr/>
        </p:nvSpPr>
        <p:spPr>
          <a:xfrm>
            <a:off x="4434840" y="3034030"/>
            <a:ext cx="582930" cy="1321435"/>
          </a:xfrm>
          <a:prstGeom prst="rect">
            <a:avLst/>
          </a:prstGeom>
          <a:noFill/>
        </p:spPr>
        <p:txBody>
          <a:bodyPr vert="eaVert" wrap="square" rtlCol="0">
            <a:spAutoFit/>
          </a:bodyPr>
          <a:lstStyle/>
          <a:p>
            <a:r>
              <a:rPr lang="en-US" sz="1300" b="1">
                <a:solidFill>
                  <a:schemeClr val="bg1"/>
                </a:solidFill>
                <a:latin typeface="MS Gothic" panose="020B0609070205080204" charset="-128"/>
                <a:ea typeface="MS Gothic" panose="020B0609070205080204" charset="-128"/>
              </a:rPr>
              <a:t>リレーショナルデータベース</a:t>
            </a:r>
            <a:endParaRPr lang="en-US" sz="1300" b="1">
              <a:solidFill>
                <a:schemeClr val="bg1"/>
              </a:solidFill>
              <a:latin typeface="MS Gothic" panose="020B0609070205080204" charset="-128"/>
              <a:ea typeface="MS Gothic" panose="020B0609070205080204" charset="-128"/>
            </a:endParaRPr>
          </a:p>
        </p:txBody>
      </p:sp>
      <p:sp>
        <p:nvSpPr>
          <p:cNvPr id="18" name="Text Box 17"/>
          <p:cNvSpPr txBox="1"/>
          <p:nvPr/>
        </p:nvSpPr>
        <p:spPr>
          <a:xfrm>
            <a:off x="7200670" y="3074829"/>
            <a:ext cx="784830" cy="1321435"/>
          </a:xfrm>
          <a:prstGeom prst="rect">
            <a:avLst/>
          </a:prstGeom>
          <a:noFill/>
        </p:spPr>
        <p:txBody>
          <a:bodyPr vert="eaVert" wrap="square" rtlCol="0">
            <a:spAutoFit/>
          </a:bodyPr>
          <a:lstStyle/>
          <a:p>
            <a:r>
              <a:rPr lang="en-US" sz="1300" b="1" dirty="0" err="1">
                <a:solidFill>
                  <a:schemeClr val="bg1"/>
                </a:solidFill>
                <a:latin typeface="MS Gothic" panose="020B0609070205080204" charset="-128"/>
                <a:ea typeface="MS Gothic" panose="020B0609070205080204" charset="-128"/>
              </a:rPr>
              <a:t>グラフィカル</a:t>
            </a:r>
            <a:endParaRPr lang="en-US" sz="1300" b="1" dirty="0">
              <a:solidFill>
                <a:schemeClr val="bg1"/>
              </a:solidFill>
              <a:latin typeface="MS Gothic" panose="020B0609070205080204" charset="-128"/>
              <a:ea typeface="MS Gothic" panose="020B0609070205080204" charset="-128"/>
            </a:endParaRPr>
          </a:p>
          <a:p>
            <a:r>
              <a:rPr lang="ja-JP" altLang="en-US" sz="1300" b="1" dirty="0">
                <a:solidFill>
                  <a:schemeClr val="bg1"/>
                </a:solidFill>
                <a:latin typeface="MS Gothic" panose="020B0609070205080204" charset="-128"/>
                <a:ea typeface="MS Gothic" panose="020B0609070205080204" charset="-128"/>
              </a:rPr>
              <a:t>　コンフィグレーション</a:t>
            </a:r>
            <a:r>
              <a:rPr lang="en-US" sz="1300" b="1" dirty="0" err="1">
                <a:solidFill>
                  <a:schemeClr val="bg1"/>
                </a:solidFill>
                <a:latin typeface="MS Gothic" panose="020B0609070205080204" charset="-128"/>
                <a:ea typeface="MS Gothic" panose="020B0609070205080204" charset="-128"/>
              </a:rPr>
              <a:t>製品</a:t>
            </a:r>
            <a:endParaRPr lang="en-US" sz="1300" b="1" dirty="0">
              <a:solidFill>
                <a:schemeClr val="bg1"/>
              </a:solidFill>
              <a:latin typeface="MS Gothic" panose="020B0609070205080204" charset="-128"/>
              <a:ea typeface="MS Gothic" panose="020B0609070205080204" charset="-128"/>
            </a:endParaRPr>
          </a:p>
        </p:txBody>
      </p:sp>
    </p:spTree>
  </p:cSld>
  <p:clrMapOvr>
    <a:masterClrMapping/>
  </p:clrMapOvr>
  <mc:AlternateContent xmlns:mc="http://schemas.openxmlformats.org/markup-compatibility/2006">
    <mc:Choice xmlns:p14="http://schemas.microsoft.com/office/powerpoint/2010/main" Requires="p14">
      <p:transition spd="slow" p14:dur="850" advTm="174207">
        <p14:prism/>
      </p:transition>
    </mc:Choice>
    <mc:Fallback>
      <p:transition spd="slow" advTm="1742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1"/>
  <p:tag name="KSO_WM_TEMPLATE_CATEGORY" val="custom"/>
  <p:tag name="KSO_WM_TEMPLATE_INDEX" val="20205081"/>
  <p:tag name="KSO_WM_UNIT_LAYERLEVEL" val="1"/>
  <p:tag name="KSO_WM_TAG_VERSION" val="1.0"/>
  <p:tag name="KSO_WM_BEAUTIFY_FLAG" val="#wm#"/>
  <p:tag name="KSO_WM_UNIT_TYPE" val="i"/>
  <p:tag name="KSO_WM_UNIT_INDEX" val="1"/>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2"/>
  <p:tag name="KSO_WM_TEMPLATE_CATEGORY" val="custom"/>
  <p:tag name="KSO_WM_TEMPLATE_INDEX" val="20205081"/>
  <p:tag name="KSO_WM_UNIT_LAYERLEVEL" val="1"/>
  <p:tag name="KSO_WM_TAG_VERSION" val="1.0"/>
  <p:tag name="KSO_WM_BEAUTIFY_FLAG" val="#wm#"/>
  <p:tag name="KSO_WM_UNIT_TYPE" val="i"/>
  <p:tag name="KSO_WM_UNIT_INDEX" val="2"/>
</p:tagLst>
</file>

<file path=ppt/tags/tag126.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081_7*e*1"/>
  <p:tag name="KSO_WM_TEMPLATE_CATEGORY" val="custom"/>
  <p:tag name="KSO_WM_TEMPLATE_INDEX" val="20205081"/>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b*1"/>
  <p:tag name="KSO_WM_TEMPLATE_CATEGORY" val="custom"/>
  <p:tag name="KSO_WM_TEMPLATE_INDEX" val="20205081"/>
  <p:tag name="KSO_WM_UNIT_LAYERLEVEL" val="1"/>
  <p:tag name="KSO_WM_TAG_VERSION" val="1.0"/>
  <p:tag name="KSO_WM_BEAUTIFY_FLAG" val="#wm#"/>
  <p:tag name="KSO_WM_UNIT_ISCONTENTSTITLE" val="0"/>
  <p:tag name="KSO_WM_UNIT_PRESET_TEXT" val="单击此处添加正文"/>
  <p:tag name="KSO_WM_UNIT_NOCLEAR" val="0"/>
  <p:tag name="KSO_WM_UNIT_VALUE" val="66"/>
  <p:tag name="KSO_WM_UNIT_TYPE" val="b"/>
  <p:tag name="KSO_WM_UNIT_INDEX" val="1"/>
  <p:tag name="KSO_WM_UNIT_SHOW_EDIT_AREA_INDICATION" val="1"/>
  <p:tag name="KSO_WM_UNIT_ISNUMDGMTITLE" val="0"/>
</p:tagLst>
</file>

<file path=ppt/tags/tag12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1"/>
  <p:tag name="KSO_WM_TEMPLATE_CATEGORY" val="custom"/>
  <p:tag name="KSO_WM_TEMPLATE_INDEX" val="20205081"/>
  <p:tag name="KSO_WM_UNIT_LAYERLEVEL" val="1"/>
  <p:tag name="KSO_WM_TAG_VERSION" val="1.0"/>
  <p:tag name="KSO_WM_BEAUTIFY_FLAG" val="#wm#"/>
  <p:tag name="KSO_WM_UNIT_TYPE" val="i"/>
  <p:tag name="KSO_WM_UNIT_INDEX"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2"/>
  <p:tag name="KSO_WM_TEMPLATE_CATEGORY" val="custom"/>
  <p:tag name="KSO_WM_TEMPLATE_INDEX" val="20205081"/>
  <p:tag name="KSO_WM_UNIT_LAYERLEVEL" val="1"/>
  <p:tag name="KSO_WM_TAG_VERSION" val="1.0"/>
  <p:tag name="KSO_WM_BEAUTIFY_FLAG" val="#wm#"/>
  <p:tag name="KSO_WM_UNIT_TYPE" val="i"/>
  <p:tag name="KSO_WM_UNIT_INDEX" val="2"/>
</p:tagLst>
</file>

<file path=ppt/tags/tag131.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081_7*e*1"/>
  <p:tag name="KSO_WM_TEMPLATE_CATEGORY" val="custom"/>
  <p:tag name="KSO_WM_TEMPLATE_INDEX" val="20205081"/>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b*1"/>
  <p:tag name="KSO_WM_TEMPLATE_CATEGORY" val="custom"/>
  <p:tag name="KSO_WM_TEMPLATE_INDEX" val="20205081"/>
  <p:tag name="KSO_WM_UNIT_LAYERLEVEL" val="1"/>
  <p:tag name="KSO_WM_TAG_VERSION" val="1.0"/>
  <p:tag name="KSO_WM_BEAUTIFY_FLAG" val="#wm#"/>
  <p:tag name="KSO_WM_UNIT_ISCONTENTSTITLE" val="0"/>
  <p:tag name="KSO_WM_UNIT_PRESET_TEXT" val="单击此处添加正文"/>
  <p:tag name="KSO_WM_UNIT_NOCLEAR" val="0"/>
  <p:tag name="KSO_WM_UNIT_VALUE" val="66"/>
  <p:tag name="KSO_WM_UNIT_TYPE" val="b"/>
  <p:tag name="KSO_WM_UNIT_INDEX" val="1"/>
  <p:tag name="KSO_WM_UNIT_SHOW_EDIT_AREA_INDICATION" val="1"/>
  <p:tag name="KSO_WM_UNIT_ISNUMDGMTITLE" val="0"/>
</p:tagLst>
</file>

<file path=ppt/tags/tag133.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
  <p:tag name="KSO_WM_UNIT_ID" val="diagram160004_4*m_i*1_1"/>
  <p:tag name="KSO_WM_UNIT_CLEAR" val="1"/>
  <p:tag name="KSO_WM_UNIT_LAYERLEVEL" val="1_1"/>
  <p:tag name="KSO_WM_DIAGRAM_GROUP_CODE" val="m1-1"/>
  <p:tag name="KSO_WM_UNIT_LINE_FORE_SCHEMECOLOR_INDEX" val="5"/>
  <p:tag name="KSO_WM_UNIT_LINE_FILL_TYPE" val="2"/>
</p:tagLst>
</file>

<file path=ppt/tags/tag134.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ags/tag135.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3"/>
  <p:tag name="KSO_WM_UNIT_ID" val="diagram160004_4*m_i*1_3"/>
  <p:tag name="KSO_WM_UNIT_CLEAR" val="1"/>
  <p:tag name="KSO_WM_UNIT_LAYERLEVEL" val="1_1"/>
  <p:tag name="KSO_WM_DIAGRAM_GROUP_CODE" val="m1-1"/>
  <p:tag name="KSO_WM_UNIT_LINE_FORE_SCHEMECOLOR_INDEX" val="5"/>
  <p:tag name="KSO_WM_UNIT_LINE_FILL_TYPE" val="2"/>
</p:tagLst>
</file>

<file path=ppt/tags/tag136.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4"/>
  <p:tag name="KSO_WM_UNIT_ID" val="diagram160004_4*m_i*1_4"/>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37.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5"/>
  <p:tag name="KSO_WM_UNIT_ID" val="diagram160004_4*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38.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6"/>
  <p:tag name="KSO_WM_UNIT_ID" val="diagram160004_4*m_i*1_6"/>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39.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7"/>
  <p:tag name="KSO_WM_UNIT_ID" val="diagram160004_4*m_i*1_7"/>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8"/>
  <p:tag name="KSO_WM_UNIT_ID" val="diagram160004_4*m_i*1_8"/>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41.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9"/>
  <p:tag name="KSO_WM_UNIT_ID" val="diagram160004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42.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0"/>
  <p:tag name="KSO_WM_UNIT_ID" val="diagram160004_4*m_i*1_10"/>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43.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1"/>
  <p:tag name="KSO_WM_UNIT_ID" val="diagram160004_4*m_i*1_11"/>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44.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
  <p:tag name="KSO_WM_UNIT_ID" val="diagram160004_4*m_i*1_1"/>
  <p:tag name="KSO_WM_UNIT_CLEAR" val="1"/>
  <p:tag name="KSO_WM_UNIT_LAYERLEVEL" val="1_1"/>
  <p:tag name="KSO_WM_DIAGRAM_GROUP_CODE" val="m1-1"/>
  <p:tag name="KSO_WM_UNIT_LINE_FORE_SCHEMECOLOR_INDEX" val="5"/>
  <p:tag name="KSO_WM_UNIT_LINE_FILL_TYPE" val="2"/>
</p:tagLst>
</file>

<file path=ppt/tags/tag145.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ags/tag146.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3"/>
  <p:tag name="KSO_WM_UNIT_ID" val="diagram160004_4*m_i*1_3"/>
  <p:tag name="KSO_WM_UNIT_CLEAR" val="1"/>
  <p:tag name="KSO_WM_UNIT_LAYERLEVEL" val="1_1"/>
  <p:tag name="KSO_WM_DIAGRAM_GROUP_CODE" val="m1-1"/>
  <p:tag name="KSO_WM_UNIT_LINE_FORE_SCHEMECOLOR_INDEX" val="5"/>
  <p:tag name="KSO_WM_UNIT_LINE_FILL_TYPE" val="2"/>
</p:tagLst>
</file>

<file path=ppt/tags/tag147.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4"/>
  <p:tag name="KSO_WM_UNIT_ID" val="diagram160004_4*m_i*1_4"/>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48.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5"/>
  <p:tag name="KSO_WM_UNIT_ID" val="diagram160004_4*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49.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6"/>
  <p:tag name="KSO_WM_UNIT_ID" val="diagram160004_4*m_i*1_6"/>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7"/>
  <p:tag name="KSO_WM_UNIT_ID" val="diagram160004_4*m_i*1_7"/>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51.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8"/>
  <p:tag name="KSO_WM_UNIT_ID" val="diagram160004_4*m_i*1_8"/>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52.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9"/>
  <p:tag name="KSO_WM_UNIT_ID" val="diagram160004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53.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0"/>
  <p:tag name="KSO_WM_UNIT_ID" val="diagram160004_4*m_i*1_10"/>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54.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11"/>
  <p:tag name="KSO_WM_UNIT_ID" val="diagram160004_4*m_i*1_11"/>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55.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ags/tag156.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ags/tag157.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2"/>
  <p:tag name="KSO_WM_UNIT_ID" val="diagram160004_4*m_i*1_2"/>
  <p:tag name="KSO_WM_UNIT_CLEAR" val="1"/>
  <p:tag name="KSO_WM_UNIT_LAYERLEVEL" val="1_1"/>
  <p:tag name="KSO_WM_DIAGRAM_GROUP_CODE" val="m1-1"/>
  <p:tag name="KSO_WM_UNIT_LINE_FORE_SCHEMECOLOR_INDEX" val="5"/>
  <p:tag name="KSO_WM_UNIT_LINE_FILL_TYPE" val="2"/>
</p:tagLst>
</file>

<file path=ppt/tags/tag158.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8"/>
  <p:tag name="KSO_WM_UNIT_ID" val="diagram160004_4*m_i*1_8"/>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59.xml><?xml version="1.0" encoding="utf-8"?>
<p:tagLst xmlns:p="http://schemas.openxmlformats.org/presentationml/2006/main">
  <p:tag name="KSO_WM_TAG_VERSION" val="1.0"/>
  <p:tag name="KSO_WM_BEAUTIFY_FLAG" val="#wm#"/>
  <p:tag name="KSO_WM_TEMPLATE_CATEGORY" val="diagram"/>
  <p:tag name="KSO_WM_TEMPLATE_INDEX" val="160004"/>
  <p:tag name="KSO_WM_UNIT_TYPE" val="m_i"/>
  <p:tag name="KSO_WM_UNIT_INDEX" val="1_9"/>
  <p:tag name="KSO_WM_UNIT_ID" val="diagram160004_4*m_i*1_9"/>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160892_1*n_h_i*1_2_1"/>
  <p:tag name="KSO_WM_TEMPLATE_CATEGORY" val="diagram"/>
  <p:tag name="KSO_WM_TEMPLATE_INDEX" val="20160892"/>
  <p:tag name="KSO_WM_UNIT_LAYERLEVEL" val="1_1_1"/>
  <p:tag name="KSO_WM_TAG_VERSION" val="1.0"/>
  <p:tag name="KSO_WM_BEAUTIFY_FLAG" val="#wm#"/>
  <p:tag name="KSO_WM_UNIT_FILL_FORE_SCHEMECOLOR_INDEX" val="14"/>
  <p:tag name="KSO_WM_UNIT_FILL_TYPE"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20160892_1*n_h_h_i*1_1_1_1"/>
  <p:tag name="KSO_WM_TEMPLATE_CATEGORY" val="diagram"/>
  <p:tag name="KSO_WM_TEMPLATE_INDEX" val="20160892"/>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2"/>
  <p:tag name="KSO_WM_UNIT_ID" val="diagram20160892_1*n_h_h_i*1_1_1_2"/>
  <p:tag name="KSO_WM_TEMPLATE_CATEGORY" val="diagram"/>
  <p:tag name="KSO_WM_TEMPLATE_INDEX" val="20160892"/>
  <p:tag name="KSO_WM_UNIT_LAYERLEVEL" val="1_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diagram20160892_1*n_h_h_i*1_1_2_1"/>
  <p:tag name="KSO_WM_TEMPLATE_CATEGORY" val="diagram"/>
  <p:tag name="KSO_WM_TEMPLATE_INDEX" val="20160892"/>
  <p:tag name="KSO_WM_UNIT_LAYERLEVEL" val="1_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2"/>
  <p:tag name="KSO_WM_UNIT_ID" val="diagram20160892_1*n_h_h_i*1_1_2_2"/>
  <p:tag name="KSO_WM_TEMPLATE_CATEGORY" val="diagram"/>
  <p:tag name="KSO_WM_TEMPLATE_INDEX" val="20160892"/>
  <p:tag name="KSO_WM_UNIT_LAYERLEVEL" val="1_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165.xml><?xml version="1.0" encoding="utf-8"?>
<p:tagLst xmlns:p="http://schemas.openxmlformats.org/presentationml/2006/main">
  <p:tag name="KSO_WM_UNIT_ISCONTENTSTITLE" val="0"/>
  <p:tag name="KSO_WM_UNIT_PRESET_TEXT" val="添加标题"/>
  <p:tag name="KSO_WM_UNIT_NOCLEAR" val="0"/>
  <p:tag name="KSO_WM_UNIT_VALUE" val="6"/>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20160892_1*n_h_a*1_2_1"/>
  <p:tag name="KSO_WM_TEMPLATE_CATEGORY" val="diagram"/>
  <p:tag name="KSO_WM_TEMPLATE_INDEX" val="20160892"/>
  <p:tag name="KSO_WM_UNIT_LAYERLEVEL" val="1_1_1"/>
  <p:tag name="KSO_WM_TAG_VERSION" val="1.0"/>
  <p:tag name="KSO_WM_BEAUTIFY_FLAG" val="#wm#"/>
  <p:tag name="KSO_WM_UNIT_TEXT_FILL_FORE_SCHEMECOLOR_INDEX" val="13"/>
  <p:tag name="KSO_WM_UNIT_TEXT_FILL_TYPE" val="1"/>
</p:tagLst>
</file>

<file path=ppt/tags/tag166.xml><?xml version="1.0" encoding="utf-8"?>
<p:tagLst xmlns:p="http://schemas.openxmlformats.org/presentationml/2006/main">
  <p:tag name="KSO_WM_SLIDE_ITEM_CNT" val="6"/>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90881_5*l_h_i*1_1_2"/>
  <p:tag name="KSO_WM_TEMPLATE_CATEGORY" val="diagram"/>
  <p:tag name="KSO_WM_TEMPLATE_INDEX" val="20190881"/>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68.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90881_5*l_h_a*1_1_1"/>
  <p:tag name="KSO_WM_TEMPLATE_CATEGORY" val="diagram"/>
  <p:tag name="KSO_WM_TEMPLATE_INDEX" val="20190881"/>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USESOURCEFORMAT_APPLY" val="1"/>
</p:tagLst>
</file>

<file path=ppt/tags/tag169.xml><?xml version="1.0" encoding="utf-8"?>
<p:tagLst xmlns:p="http://schemas.openxmlformats.org/presentationml/2006/main">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0881_5*l_h_f*1_1_1"/>
  <p:tag name="KSO_WM_TEMPLATE_CATEGORY" val="diagram"/>
  <p:tag name="KSO_WM_TEMPLATE_INDEX" val="20190881"/>
  <p:tag name="KSO_WM_UNIT_LAYERLEVEL" val="1_1_1"/>
  <p:tag name="KSO_WM_TAG_VERSION" val="1.0"/>
  <p:tag name="KSO_WM_BEAUTIFY_FLAG" val="#wm#"/>
  <p:tag name="KSO_WM_UNIT_PRESET_TEXT" val="点击此处添加正文，文字是您思想的提炼，请言简意赅的阐述您的观点。"/>
  <p:tag name="KSO_WM_UNIT_TEXT_FILL_FORE_SCHEMECOLOR_INDEX" val="13"/>
  <p:tag name="KSO_WM_UNIT_TEXT_FILL_TYPE" val="1"/>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90881_5*l_h_i*1_2_2"/>
  <p:tag name="KSO_WM_TEMPLATE_CATEGORY" val="diagram"/>
  <p:tag name="KSO_WM_TEMPLATE_INDEX" val="20190881"/>
  <p:tag name="KSO_WM_UNIT_LAYERLEVEL" val="1_1_1"/>
  <p:tag name="KSO_WM_TAG_VERSION" val="1.0"/>
  <p:tag name="KSO_WM_BEAUTIFY_FLAG" val="#wm#"/>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 name="KSO_WM_UNIT_USESOURCEFORMAT_APPLY" val="1"/>
</p:tagLst>
</file>

<file path=ppt/tags/tag171.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90881_5*l_h_a*1_2_1"/>
  <p:tag name="KSO_WM_TEMPLATE_CATEGORY" val="diagram"/>
  <p:tag name="KSO_WM_TEMPLATE_INDEX" val="20190881"/>
  <p:tag name="KSO_WM_UNIT_LAYERLEVEL" val="1_1_1"/>
  <p:tag name="KSO_WM_TAG_VERSION" val="1.0"/>
  <p:tag name="KSO_WM_BEAUTIFY_FLAG" val="#wm#"/>
  <p:tag name="KSO_WM_UNIT_PRESET_TEXT" val="添加标题"/>
  <p:tag name="KSO_WM_UNIT_FILL_FORE_SCHEMECOLOR_INDEX" val="14"/>
  <p:tag name="KSO_WM_UNIT_FILL_TYPE" val="1"/>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90881_5*l_h_f*1_2_1"/>
  <p:tag name="KSO_WM_TEMPLATE_CATEGORY" val="diagram"/>
  <p:tag name="KSO_WM_TEMPLATE_INDEX" val="20190881"/>
  <p:tag name="KSO_WM_UNIT_LAYERLEVEL" val="1_1_1"/>
  <p:tag name="KSO_WM_TAG_VERSION" val="1.0"/>
  <p:tag name="KSO_WM_BEAUTIFY_FLAG" val="#wm#"/>
  <p:tag name="KSO_WM_UNIT_PRESET_TEXT" val="点击此处添加正文，文字是您思想的提炼，请言简意赅的阐述您的观点。"/>
  <p:tag name="KSO_WM_UNIT_TEXT_FILL_FORE_SCHEMECOLOR_INDEX" val="13"/>
  <p:tag name="KSO_WM_UNIT_TEXT_FILL_TYPE" val="1"/>
  <p:tag name="KSO_WM_UNIT_USESOURCEFORMAT_APPLY"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90881_5*l_h_i*1_3_2"/>
  <p:tag name="KSO_WM_TEMPLATE_CATEGORY" val="diagram"/>
  <p:tag name="KSO_WM_TEMPLATE_INDEX" val="20190881"/>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 name="KSO_WM_UNIT_USESOURCEFORMAT_APPLY" val="1"/>
</p:tagLst>
</file>

<file path=ppt/tags/tag174.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90881_5*l_h_a*1_3_1"/>
  <p:tag name="KSO_WM_TEMPLATE_CATEGORY" val="diagram"/>
  <p:tag name="KSO_WM_TEMPLATE_INDEX" val="20190881"/>
  <p:tag name="KSO_WM_UNIT_LAYERLEVEL" val="1_1_1"/>
  <p:tag name="KSO_WM_TAG_VERSION" val="1.0"/>
  <p:tag name="KSO_WM_BEAUTIFY_FLAG" val="#wm#"/>
  <p:tag name="KSO_WM_UNIT_PRESET_TEXT" val="添加标题"/>
  <p:tag name="KSO_WM_UNIT_FILL_FORE_SCHEMECOLOR_INDEX" val="5"/>
  <p:tag name="KSO_WM_UNIT_FILL_TYPE" val="1"/>
  <p:tag name="KSO_WM_UNIT_TEXT_FILL_FORE_SCHEMECOLOR_INDEX" val="14"/>
  <p:tag name="KSO_WM_UNIT_TEXT_FILL_TYPE" val="1"/>
  <p:tag name="KSO_WM_UNIT_USESOURCEFORMAT_APPLY" val="1"/>
</p:tagLst>
</file>

<file path=ppt/tags/tag175.xml><?xml version="1.0" encoding="utf-8"?>
<p:tagLst xmlns:p="http://schemas.openxmlformats.org/presentationml/2006/main">
  <p:tag name="KSO_WM_UNIT_NOCLEAR" val="0"/>
  <p:tag name="KSO_WM_UNIT_VALUE" val="4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0881_5*l_h_f*1_3_1"/>
  <p:tag name="KSO_WM_TEMPLATE_CATEGORY" val="diagram"/>
  <p:tag name="KSO_WM_TEMPLATE_INDEX" val="20190881"/>
  <p:tag name="KSO_WM_UNIT_LAYERLEVEL" val="1_1_1"/>
  <p:tag name="KSO_WM_TAG_VERSION" val="1.0"/>
  <p:tag name="KSO_WM_BEAUTIFY_FLAG" val="#wm#"/>
  <p:tag name="KSO_WM_UNIT_PRESET_TEXT" val="点击此处添加正文，文字是您思想的提炼，请言简意赅的阐述您的观点。"/>
  <p:tag name="KSO_WM_UNIT_TEXT_FILL_FORE_SCHEMECOLOR_INDEX" val="13"/>
  <p:tag name="KSO_WM_UNIT_TEXT_FILL_TYPE" val="1"/>
  <p:tag name="KSO_WM_UNIT_USESOURCEFORMAT_APPLY"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190163_1*q_h_i*1_1_4"/>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190163_1*q_h_i*1_2_4"/>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190163_1*q_i*1_1"/>
  <p:tag name="KSO_WM_TEMPLATE_CATEGORY" val="diagram"/>
  <p:tag name="KSO_WM_TEMPLATE_INDEX" val="20190163"/>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190163_1*q_i*1_2"/>
  <p:tag name="KSO_WM_TEMPLATE_CATEGORY" val="diagram"/>
  <p:tag name="KSO_WM_TEMPLATE_INDEX" val="20190163"/>
  <p:tag name="KSO_WM_UNIT_LAYERLEVEL" val="1_1"/>
  <p:tag name="KSO_WM_TAG_VERSION" val="1.0"/>
  <p:tag name="KSO_WM_BEAUTIFY_FLAG" val="#wm#"/>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190163_1*q_h_i*1_1_2"/>
  <p:tag name="KSO_WM_TEMPLATE_CATEGORY" val="diagram"/>
  <p:tag name="KSO_WM_TEMPLATE_INDEX" val="20190163"/>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190163_1*q_h_i*1_2_2"/>
  <p:tag name="KSO_WM_TEMPLATE_CATEGORY" val="diagram"/>
  <p:tag name="KSO_WM_TEMPLATE_INDEX" val="20190163"/>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190163_1*q_h_i*1_1_1"/>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18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1_1"/>
  <p:tag name="KSO_WM_UNIT_ID" val="diagram20190163_1*q_h_a*1_1_1"/>
  <p:tag name="KSO_WM_TEMPLATE_CATEGORY" val="diagram"/>
  <p:tag name="KSO_WM_TEMPLATE_INDEX" val="20190163"/>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8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q1-1"/>
  <p:tag name="KSO_WM_UNIT_TYPE" val="q_h_a"/>
  <p:tag name="KSO_WM_UNIT_INDEX" val="1_2_1"/>
  <p:tag name="KSO_WM_UNIT_ID" val="diagram20190163_1*q_h_a*1_2_1"/>
  <p:tag name="KSO_WM_TEMPLATE_CATEGORY" val="diagram"/>
  <p:tag name="KSO_WM_TEMPLATE_INDEX" val="20190163"/>
  <p:tag name="KSO_WM_UNIT_LAYERLEVEL" val="1_1_1"/>
  <p:tag name="KSO_WM_TAG_VERSION" val="1.0"/>
  <p:tag name="KSO_WM_BEAUTIFY_FLAG" val="#wm#"/>
  <p:tag name="KSO_WM_UNIT_PRESET_TEXT" val="添加标题"/>
  <p:tag name="KSO_WM_UNIT_VALUE" val="11"/>
  <p:tag name="KSO_WM_UNIT_TEXT_FILL_FORE_SCHEMECOLOR_INDEX" val="13"/>
  <p:tag name="KSO_WM_UNIT_TEXT_FILL_TYPE"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190163_1*q_h_i*1_2_1"/>
  <p:tag name="KSO_WM_TEMPLATE_CATEGORY" val="diagram"/>
  <p:tag name="KSO_WM_TEMPLATE_INDEX" val="20190163"/>
  <p:tag name="KSO_WM_UNIT_LAYERLEVEL" val="1_1_1"/>
  <p:tag name="KSO_WM_TAG_VERSION" val="1.0"/>
  <p:tag name="KSO_WM_BEAUTIFY_FLAG" val="#wm#"/>
  <p:tag name="KSO_WM_UNIT_TEXT_FILL_FORE_SCHEMECOLOR_INDEX" val="14"/>
  <p:tag name="KSO_WM_UNIT_TEXT_FILL_TYPE" val="1"/>
</p:tagLst>
</file>

<file path=ppt/tags/tag186.xml><?xml version="1.0" encoding="utf-8"?>
<p:tagLst xmlns:p="http://schemas.openxmlformats.org/presentationml/2006/main">
  <p:tag name="KSO_WM_UNIT_VALUE" val="310*310"/>
  <p:tag name="KSO_WM_UNIT_HIGHLIGHT" val="0"/>
  <p:tag name="KSO_WM_UNIT_COMPATIBLE" val="0"/>
  <p:tag name="KSO_WM_UNIT_DIAGRAM_ISNUMVISUAL" val="0"/>
  <p:tag name="KSO_WM_UNIT_DIAGRAM_ISREFERUNIT" val="0"/>
  <p:tag name="KSO_WM_DIAGRAM_GROUP_CODE" val="q1-1"/>
  <p:tag name="KSO_WM_UNIT_TYPE" val="q_d"/>
  <p:tag name="KSO_WM_UNIT_INDEX" val="1_1"/>
  <p:tag name="KSO_WM_UNIT_ID" val="diagram20190163_1*q_d*1_1"/>
  <p:tag name="KSO_WM_TEMPLATE_CATEGORY" val="diagram"/>
  <p:tag name="KSO_WM_TEMPLATE_INDEX" val="20190163"/>
  <p:tag name="KSO_WM_UNIT_LAYERLEVEL" val="1_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1"/>
  <p:tag name="KSO_WM_TEMPLATE_CATEGORY" val="custom"/>
  <p:tag name="KSO_WM_TEMPLATE_INDEX" val="20205081"/>
  <p:tag name="KSO_WM_UNIT_LAYERLEVEL" val="1"/>
  <p:tag name="KSO_WM_TAG_VERSION" val="1.0"/>
  <p:tag name="KSO_WM_BEAUTIFY_FLAG" val="#wm#"/>
  <p:tag name="KSO_WM_UNIT_TYPE" val="i"/>
  <p:tag name="KSO_WM_UNIT_INDEX" val="1"/>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2"/>
  <p:tag name="KSO_WM_TEMPLATE_CATEGORY" val="custom"/>
  <p:tag name="KSO_WM_TEMPLATE_INDEX" val="20205081"/>
  <p:tag name="KSO_WM_UNIT_LAYERLEVEL" val="1"/>
  <p:tag name="KSO_WM_TAG_VERSION" val="1.0"/>
  <p:tag name="KSO_WM_BEAUTIFY_FLAG" val="#wm#"/>
  <p:tag name="KSO_WM_UNIT_TYPE" val="i"/>
  <p:tag name="KSO_WM_UNIT_INDEX" val="2"/>
</p:tagLst>
</file>

<file path=ppt/tags/tag189.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081_7*e*1"/>
  <p:tag name="KSO_WM_TEMPLATE_CATEGORY" val="custom"/>
  <p:tag name="KSO_WM_TEMPLATE_INDEX" val="20205081"/>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b*1"/>
  <p:tag name="KSO_WM_TEMPLATE_CATEGORY" val="custom"/>
  <p:tag name="KSO_WM_TEMPLATE_INDEX" val="20205081"/>
  <p:tag name="KSO_WM_UNIT_LAYERLEVEL" val="1"/>
  <p:tag name="KSO_WM_TAG_VERSION" val="1.0"/>
  <p:tag name="KSO_WM_BEAUTIFY_FLAG" val="#wm#"/>
  <p:tag name="KSO_WM_UNIT_ISCONTENTSTITLE" val="0"/>
  <p:tag name="KSO_WM_UNIT_PRESET_TEXT" val="单击此处添加正文"/>
  <p:tag name="KSO_WM_UNIT_NOCLEAR" val="0"/>
  <p:tag name="KSO_WM_UNIT_VALUE" val="66"/>
  <p:tag name="KSO_WM_UNIT_TYPE" val="b"/>
  <p:tag name="KSO_WM_UNIT_INDEX" val="1"/>
  <p:tag name="KSO_WM_UNIT_SHOW_EDIT_AREA_INDICATION" val="1"/>
  <p:tag name="KSO_WM_UNIT_ISNUMDGMTITLE" val="0"/>
</p:tagLst>
</file>

<file path=ppt/tags/tag191.xml><?xml version="1.0" encoding="utf-8"?>
<p:tagLst xmlns:p="http://schemas.openxmlformats.org/presentationml/2006/main">
  <p:tag name="KSO_WM_TAG_VERSION" val="1.0"/>
  <p:tag name="KSO_WM_BEAUTIFY_FLAG" val="#wm#"/>
  <p:tag name="KSO_WM_UNIT_TYPE" val="i"/>
  <p:tag name="KSO_WM_UNIT_ID" val="diagram160191_3*i*0"/>
  <p:tag name="KSO_WM_TEMPLATE_CATEGORY" val="diagram"/>
  <p:tag name="KSO_WM_TEMPLATE_INDEX" val="160191"/>
  <p:tag name="KSO_WM_UNIT_INDEX" val="0"/>
</p:tagLst>
</file>

<file path=ppt/tags/tag192.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
  <p:tag name="KSO_WM_UNIT_CLEAR" val="1"/>
  <p:tag name="KSO_WM_UNIT_LAYERLEVEL" val="1_1"/>
  <p:tag name="KSO_WM_UNIT_TYPE" val="m_i"/>
  <p:tag name="KSO_WM_UNIT_ID" val="diagram160191_3*m_i*1_1"/>
  <p:tag name="KSO_WM_DIAGRAM_GROUP_CODE" val="m1-1"/>
  <p:tag name="KSO_WM_UNIT_FILL_FORE_SCHEMECOLOR_INDEX" val="8"/>
  <p:tag name="KSO_WM_UNIT_FILL_TYPE" val="1"/>
  <p:tag name="KSO_WM_UNIT_TEXT_FILL_FORE_SCHEMECOLOR_INDEX" val="2"/>
  <p:tag name="KSO_WM_UNIT_TEXT_FILL_TYPE" val="1"/>
</p:tagLst>
</file>

<file path=ppt/tags/tag19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2"/>
  <p:tag name="KSO_WM_UNIT_CLEAR" val="1"/>
  <p:tag name="KSO_WM_UNIT_LAYERLEVEL" val="1_1"/>
  <p:tag name="KSO_WM_UNIT_TYPE" val="m_i"/>
  <p:tag name="KSO_WM_UNIT_ID" val="diagram160191_3*m_i*1_2"/>
  <p:tag name="KSO_WM_DIAGRAM_GROUP_CODE" val="m1-1"/>
  <p:tag name="KSO_WM_UNIT_FILL_FORE_SCHEMECOLOR_INDEX" val="8"/>
  <p:tag name="KSO_WM_UNIT_FILL_TYPE" val="1"/>
  <p:tag name="KSO_WM_UNIT_TEXT_FILL_FORE_SCHEMECOLOR_INDEX" val="2"/>
  <p:tag name="KSO_WM_UNIT_TEXT_FILL_TYPE" val="1"/>
</p:tagLst>
</file>

<file path=ppt/tags/tag194.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4_1"/>
  <p:tag name="KSO_WM_UNIT_ID" val="diagram160191_3*m_h_f*1_4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195.xml><?xml version="1.0" encoding="utf-8"?>
<p:tagLst xmlns:p="http://schemas.openxmlformats.org/presentationml/2006/main">
  <p:tag name="KSO_WM_TAG_VERSION" val="1.0"/>
  <p:tag name="KSO_WM_BEAUTIFY_FLAG" val="#wm#"/>
  <p:tag name="KSO_WM_UNIT_TYPE" val="i"/>
  <p:tag name="KSO_WM_UNIT_ID" val="diagram160191_3*i*7"/>
  <p:tag name="KSO_WM_TEMPLATE_CATEGORY" val="diagram"/>
  <p:tag name="KSO_WM_TEMPLATE_INDEX" val="160191"/>
  <p:tag name="KSO_WM_UNIT_INDEX" val="7"/>
</p:tagLst>
</file>

<file path=ppt/tags/tag19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3"/>
  <p:tag name="KSO_WM_UNIT_CLEAR" val="1"/>
  <p:tag name="KSO_WM_UNIT_LAYERLEVEL" val="1_1"/>
  <p:tag name="KSO_WM_UNIT_TYPE" val="m_i"/>
  <p:tag name="KSO_WM_UNIT_ID" val="diagram160191_3*m_i*1_3"/>
  <p:tag name="KSO_WM_DIAGRAM_GROUP_CODE" val="m1-1"/>
  <p:tag name="KSO_WM_UNIT_LINE_FORE_SCHEMECOLOR_INDEX" val="8"/>
  <p:tag name="KSO_WM_UNIT_LINE_FILL_TYPE" val="2"/>
  <p:tag name="KSO_WM_UNIT_TEXT_FILL_FORE_SCHEMECOLOR_INDEX" val="8"/>
  <p:tag name="KSO_WM_UNIT_TEXT_FILL_TYPE" val="1"/>
</p:tagLst>
</file>

<file path=ppt/tags/tag197.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4"/>
  <p:tag name="KSO_WM_UNIT_CLEAR" val="1"/>
  <p:tag name="KSO_WM_UNIT_LAYERLEVEL" val="1_1"/>
  <p:tag name="KSO_WM_UNIT_TYPE" val="m_i"/>
  <p:tag name="KSO_WM_UNIT_ID" val="diagram160191_3*m_i*1_4"/>
  <p:tag name="KSO_WM_DIAGRAM_GROUP_CODE" val="m1-1"/>
  <p:tag name="KSO_WM_UNIT_LINE_FORE_SCHEMECOLOR_INDEX" val="14"/>
  <p:tag name="KSO_WM_UNIT_LINE_FILL_TYPE" val="2"/>
  <p:tag name="KSO_WM_UNIT_TEXT_FILL_FORE_SCHEMECOLOR_INDEX" val="2"/>
  <p:tag name="KSO_WM_UNIT_TEXT_FILL_TYPE" val="1"/>
</p:tagLst>
</file>

<file path=ppt/tags/tag198.xml><?xml version="1.0" encoding="utf-8"?>
<p:tagLst xmlns:p="http://schemas.openxmlformats.org/presentationml/2006/main">
  <p:tag name="KSO_WM_TAG_VERSION" val="1.0"/>
  <p:tag name="KSO_WM_BEAUTIFY_FLAG" val="#wm#"/>
  <p:tag name="KSO_WM_UNIT_TYPE" val="i"/>
  <p:tag name="KSO_WM_UNIT_ID" val="diagram160191_3*i*13"/>
  <p:tag name="KSO_WM_TEMPLATE_CATEGORY" val="diagram"/>
  <p:tag name="KSO_WM_TEMPLATE_INDEX" val="160191"/>
  <p:tag name="KSO_WM_UNIT_INDEX" val="13"/>
</p:tagLst>
</file>

<file path=ppt/tags/tag199.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UNIT_TYPE" val="m_i"/>
  <p:tag name="KSO_WM_UNIT_ID" val="diagram160191_3*m_i*1_5"/>
  <p:tag name="KSO_WM_DIAGRAM_GROUP_CODE" val="m1-1"/>
  <p:tag name="KSO_WM_UNIT_FILL_FORE_SCHEMECOLOR_INDEX" val="7"/>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UNIT_TYPE" val="m_i"/>
  <p:tag name="KSO_WM_UNIT_ID" val="diagram160191_3*m_i*1_6"/>
  <p:tag name="KSO_WM_DIAGRAM_GROUP_CODE" val="m1-1"/>
  <p:tag name="KSO_WM_UNIT_FILL_FORE_SCHEMECOLOR_INDEX" val="7"/>
  <p:tag name="KSO_WM_UNIT_FILL_TYPE" val="1"/>
  <p:tag name="KSO_WM_UNIT_TEXT_FILL_FORE_SCHEMECOLOR_INDEX" val="2"/>
  <p:tag name="KSO_WM_UNIT_TEXT_FILL_TYPE" val="1"/>
</p:tagLst>
</file>

<file path=ppt/tags/tag201.xml><?xml version="1.0" encoding="utf-8"?>
<p:tagLst xmlns:p="http://schemas.openxmlformats.org/presentationml/2006/main">
  <p:tag name="KSO_WM_TAG_VERSION" val="1.0"/>
  <p:tag name="KSO_WM_BEAUTIFY_FLAG" val="#wm#"/>
  <p:tag name="KSO_WM_UNIT_TYPE" val="i"/>
  <p:tag name="KSO_WM_UNIT_ID" val="diagram160191_3*i*18"/>
  <p:tag name="KSO_WM_TEMPLATE_CATEGORY" val="diagram"/>
  <p:tag name="KSO_WM_TEMPLATE_INDEX" val="160191"/>
  <p:tag name="KSO_WM_UNIT_INDEX" val="18"/>
</p:tagLst>
</file>

<file path=ppt/tags/tag202.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7"/>
  <p:tag name="KSO_WM_UNIT_CLEAR" val="1"/>
  <p:tag name="KSO_WM_UNIT_LAYERLEVEL" val="1_1"/>
  <p:tag name="KSO_WM_UNIT_TYPE" val="m_i"/>
  <p:tag name="KSO_WM_UNIT_ID" val="diagram160191_3*m_i*1_7"/>
  <p:tag name="KSO_WM_DIAGRAM_GROUP_CODE" val="m1-1"/>
  <p:tag name="KSO_WM_UNIT_LINE_FORE_SCHEMECOLOR_INDEX" val="7"/>
  <p:tag name="KSO_WM_UNIT_LINE_FILL_TYPE" val="2"/>
  <p:tag name="KSO_WM_UNIT_TEXT_FILL_FORE_SCHEMECOLOR_INDEX" val="7"/>
  <p:tag name="KSO_WM_UNIT_TEXT_FILL_TYPE" val="1"/>
</p:tagLst>
</file>

<file path=ppt/tags/tag20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8"/>
  <p:tag name="KSO_WM_UNIT_CLEAR" val="1"/>
  <p:tag name="KSO_WM_UNIT_LAYERLEVEL" val="1_1"/>
  <p:tag name="KSO_WM_UNIT_TYPE" val="m_i"/>
  <p:tag name="KSO_WM_UNIT_ID" val="diagram160191_3*m_i*1_8"/>
  <p:tag name="KSO_WM_DIAGRAM_GROUP_CODE" val="m1-1"/>
  <p:tag name="KSO_WM_UNIT_LINE_FORE_SCHEMECOLOR_INDEX" val="14"/>
  <p:tag name="KSO_WM_UNIT_LINE_FILL_TYPE" val="2"/>
  <p:tag name="KSO_WM_UNIT_TEXT_FILL_FORE_SCHEMECOLOR_INDEX" val="2"/>
  <p:tag name="KSO_WM_UNIT_TEXT_FILL_TYPE" val="1"/>
</p:tagLst>
</file>

<file path=ppt/tags/tag204.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3_1"/>
  <p:tag name="KSO_WM_UNIT_ID" val="diagram160191_3*m_h_f*1_3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05.xml><?xml version="1.0" encoding="utf-8"?>
<p:tagLst xmlns:p="http://schemas.openxmlformats.org/presentationml/2006/main">
  <p:tag name="KSO_WM_TAG_VERSION" val="1.0"/>
  <p:tag name="KSO_WM_BEAUTIFY_FLAG" val="#wm#"/>
  <p:tag name="KSO_WM_UNIT_TYPE" val="i"/>
  <p:tag name="KSO_WM_UNIT_ID" val="diagram160191_3*i*25"/>
  <p:tag name="KSO_WM_TEMPLATE_CATEGORY" val="diagram"/>
  <p:tag name="KSO_WM_TEMPLATE_INDEX" val="160191"/>
  <p:tag name="KSO_WM_UNIT_INDEX" val="25"/>
</p:tagLst>
</file>

<file path=ppt/tags/tag20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9"/>
  <p:tag name="KSO_WM_UNIT_CLEAR" val="1"/>
  <p:tag name="KSO_WM_UNIT_LAYERLEVEL" val="1_1"/>
  <p:tag name="KSO_WM_UNIT_TYPE" val="m_i"/>
  <p:tag name="KSO_WM_UNIT_ID" val="diagram160191_3*m_i*1_9"/>
  <p:tag name="KSO_WM_DIAGRAM_GROUP_CODE" val="m1-1"/>
  <p:tag name="KSO_WM_UNIT_FILL_FORE_SCHEMECOLOR_INDEX" val="6"/>
  <p:tag name="KSO_WM_UNIT_FILL_TYPE" val="1"/>
  <p:tag name="KSO_WM_UNIT_TEXT_FILL_FORE_SCHEMECOLOR_INDEX" val="2"/>
  <p:tag name="KSO_WM_UNIT_TEXT_FILL_TYPE" val="1"/>
</p:tagLst>
</file>

<file path=ppt/tags/tag207.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0"/>
  <p:tag name="KSO_WM_UNIT_CLEAR" val="1"/>
  <p:tag name="KSO_WM_UNIT_LAYERLEVEL" val="1_1"/>
  <p:tag name="KSO_WM_UNIT_TYPE" val="m_i"/>
  <p:tag name="KSO_WM_UNIT_ID" val="diagram160191_3*m_i*1_10"/>
  <p:tag name="KSO_WM_DIAGRAM_GROUP_CODE" val="m1-1"/>
  <p:tag name="KSO_WM_UNIT_FILL_FORE_SCHEMECOLOR_INDEX" val="6"/>
  <p:tag name="KSO_WM_UNIT_FILL_TYPE" val="1"/>
  <p:tag name="KSO_WM_UNIT_TEXT_FILL_FORE_SCHEMECOLOR_INDEX" val="2"/>
  <p:tag name="KSO_WM_UNIT_TEXT_FILL_TYPE" val="1"/>
</p:tagLst>
</file>

<file path=ppt/tags/tag208.xml><?xml version="1.0" encoding="utf-8"?>
<p:tagLst xmlns:p="http://schemas.openxmlformats.org/presentationml/2006/main">
  <p:tag name="KSO_WM_TAG_VERSION" val="1.0"/>
  <p:tag name="KSO_WM_BEAUTIFY_FLAG" val="#wm#"/>
  <p:tag name="KSO_WM_UNIT_TYPE" val="i"/>
  <p:tag name="KSO_WM_UNIT_ID" val="diagram160191_3*i*30"/>
  <p:tag name="KSO_WM_TEMPLATE_CATEGORY" val="diagram"/>
  <p:tag name="KSO_WM_TEMPLATE_INDEX" val="160191"/>
  <p:tag name="KSO_WM_UNIT_INDEX" val="30"/>
</p:tagLst>
</file>

<file path=ppt/tags/tag209.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1"/>
  <p:tag name="KSO_WM_UNIT_CLEAR" val="1"/>
  <p:tag name="KSO_WM_UNIT_LAYERLEVEL" val="1_1"/>
  <p:tag name="KSO_WM_UNIT_TYPE" val="m_i"/>
  <p:tag name="KSO_WM_UNIT_ID" val="diagram160191_3*m_i*1_11"/>
  <p:tag name="KSO_WM_DIAGRAM_GROUP_CODE" val="m1-1"/>
  <p:tag name="KSO_WM_UNIT_LINE_FORE_SCHEMECOLOR_INDEX" val="6"/>
  <p:tag name="KSO_WM_UNIT_LINE_FILL_TYPE" val="2"/>
  <p:tag name="KSO_WM_UNIT_TEXT_FILL_FORE_SCHEMECOLOR_INDEX" val="6"/>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2"/>
  <p:tag name="KSO_WM_UNIT_CLEAR" val="1"/>
  <p:tag name="KSO_WM_UNIT_LAYERLEVEL" val="1_1"/>
  <p:tag name="KSO_WM_UNIT_TYPE" val="m_i"/>
  <p:tag name="KSO_WM_UNIT_ID" val="diagram160191_3*m_i*1_12"/>
  <p:tag name="KSO_WM_DIAGRAM_GROUP_CODE" val="m1-1"/>
  <p:tag name="KSO_WM_UNIT_LINE_FORE_SCHEMECOLOR_INDEX" val="14"/>
  <p:tag name="KSO_WM_UNIT_LINE_FILL_TYPE" val="2"/>
  <p:tag name="KSO_WM_UNIT_TEXT_FILL_FORE_SCHEMECOLOR_INDEX" val="2"/>
  <p:tag name="KSO_WM_UNIT_TEXT_FILL_TYPE" val="1"/>
</p:tagLst>
</file>

<file path=ppt/tags/tag211.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2_1"/>
  <p:tag name="KSO_WM_UNIT_ID" val="diagram160191_3*m_h_f*1_2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12.xml><?xml version="1.0" encoding="utf-8"?>
<p:tagLst xmlns:p="http://schemas.openxmlformats.org/presentationml/2006/main">
  <p:tag name="KSO_WM_TAG_VERSION" val="1.0"/>
  <p:tag name="KSO_WM_BEAUTIFY_FLAG" val="#wm#"/>
  <p:tag name="KSO_WM_UNIT_TYPE" val="i"/>
  <p:tag name="KSO_WM_UNIT_ID" val="diagram160191_3*i*37"/>
  <p:tag name="KSO_WM_TEMPLATE_CATEGORY" val="diagram"/>
  <p:tag name="KSO_WM_TEMPLATE_INDEX" val="160191"/>
  <p:tag name="KSO_WM_UNIT_INDEX" val="37"/>
</p:tagLst>
</file>

<file path=ppt/tags/tag21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3"/>
  <p:tag name="KSO_WM_UNIT_CLEAR" val="1"/>
  <p:tag name="KSO_WM_UNIT_LAYERLEVEL" val="1_1"/>
  <p:tag name="KSO_WM_UNIT_TYPE" val="m_i"/>
  <p:tag name="KSO_WM_UNIT_ID" val="diagram160191_3*m_i*1_13"/>
  <p:tag name="KSO_WM_DIAGRAM_GROUP_CODE" val="m1-1"/>
  <p:tag name="KSO_WM_UNIT_FILL_FORE_SCHEMECOLOR_INDEX" val="5"/>
  <p:tag name="KSO_WM_UNIT_FILL_TYPE" val="1"/>
  <p:tag name="KSO_WM_UNIT_TEXT_FILL_FORE_SCHEMECOLOR_INDEX" val="2"/>
  <p:tag name="KSO_WM_UNIT_TEXT_FILL_TYPE" val="1"/>
</p:tagLst>
</file>

<file path=ppt/tags/tag214.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4"/>
  <p:tag name="KSO_WM_UNIT_CLEAR" val="1"/>
  <p:tag name="KSO_WM_UNIT_LAYERLEVEL" val="1_1"/>
  <p:tag name="KSO_WM_UNIT_TYPE" val="m_i"/>
  <p:tag name="KSO_WM_UNIT_ID" val="diagram160191_3*m_i*1_14"/>
  <p:tag name="KSO_WM_DIAGRAM_GROUP_CODE" val="m1-1"/>
  <p:tag name="KSO_WM_UNIT_FILL_FORE_SCHEMECOLOR_INDEX" val="5"/>
  <p:tag name="KSO_WM_UNIT_FILL_TYPE" val="1"/>
  <p:tag name="KSO_WM_UNIT_TEXT_FILL_FORE_SCHEMECOLOR_INDEX" val="2"/>
  <p:tag name="KSO_WM_UNIT_TEXT_FILL_TYPE" val="1"/>
</p:tagLst>
</file>

<file path=ppt/tags/tag215.xml><?xml version="1.0" encoding="utf-8"?>
<p:tagLst xmlns:p="http://schemas.openxmlformats.org/presentationml/2006/main">
  <p:tag name="KSO_WM_TAG_VERSION" val="1.0"/>
  <p:tag name="KSO_WM_BEAUTIFY_FLAG" val="#wm#"/>
  <p:tag name="KSO_WM_UNIT_TYPE" val="i"/>
  <p:tag name="KSO_WM_UNIT_ID" val="diagram160191_3*i*42"/>
  <p:tag name="KSO_WM_TEMPLATE_CATEGORY" val="diagram"/>
  <p:tag name="KSO_WM_TEMPLATE_INDEX" val="160191"/>
  <p:tag name="KSO_WM_UNIT_INDEX" val="42"/>
</p:tagLst>
</file>

<file path=ppt/tags/tag21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5"/>
  <p:tag name="KSO_WM_UNIT_CLEAR" val="1"/>
  <p:tag name="KSO_WM_UNIT_LAYERLEVEL" val="1_1"/>
  <p:tag name="KSO_WM_UNIT_TYPE" val="m_i"/>
  <p:tag name="KSO_WM_UNIT_ID" val="diagram160191_3*m_i*1_15"/>
  <p:tag name="KSO_WM_DIAGRAM_GROUP_CODE" val="m1-1"/>
  <p:tag name="KSO_WM_UNIT_LINE_FORE_SCHEMECOLOR_INDEX" val="5"/>
  <p:tag name="KSO_WM_UNIT_LINE_FILL_TYPE" val="2"/>
  <p:tag name="KSO_WM_UNIT_TEXT_FILL_FORE_SCHEMECOLOR_INDEX" val="5"/>
  <p:tag name="KSO_WM_UNIT_TEXT_FILL_TYPE" val="1"/>
</p:tagLst>
</file>

<file path=ppt/tags/tag217.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6"/>
  <p:tag name="KSO_WM_UNIT_CLEAR" val="1"/>
  <p:tag name="KSO_WM_UNIT_LAYERLEVEL" val="1_1"/>
  <p:tag name="KSO_WM_UNIT_TYPE" val="m_i"/>
  <p:tag name="KSO_WM_UNIT_ID" val="diagram160191_3*m_i*1_16"/>
  <p:tag name="KSO_WM_DIAGRAM_GROUP_CODE" val="m1-1"/>
  <p:tag name="KSO_WM_UNIT_LINE_FORE_SCHEMECOLOR_INDEX" val="14"/>
  <p:tag name="KSO_WM_UNIT_LINE_FILL_TYPE" val="2"/>
  <p:tag name="KSO_WM_UNIT_TEXT_FILL_FORE_SCHEMECOLOR_INDEX" val="2"/>
  <p:tag name="KSO_WM_UNIT_TEXT_FILL_TYPE" val="1"/>
</p:tagLst>
</file>

<file path=ppt/tags/tag218.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1_1"/>
  <p:tag name="KSO_WM_UNIT_ID" val="diagram160191_3*m_h_f*1_1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19.xml><?xml version="1.0" encoding="utf-8"?>
<p:tagLst xmlns:p="http://schemas.openxmlformats.org/presentationml/2006/main">
  <p:tag name="KSO_WM_TAG_VERSION" val="1.0"/>
  <p:tag name="KSO_WM_BEAUTIFY_FLAG" val="#wm#"/>
  <p:tag name="KSO_WM_UNIT_TYPE" val="i"/>
  <p:tag name="KSO_WM_UNIT_ID" val="diagram160191_3*i*0"/>
  <p:tag name="KSO_WM_TEMPLATE_CATEGORY" val="diagram"/>
  <p:tag name="KSO_WM_TEMPLATE_INDEX" val="160191"/>
  <p:tag name="KSO_WM_UNIT_INDEX"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
  <p:tag name="KSO_WM_UNIT_CLEAR" val="1"/>
  <p:tag name="KSO_WM_UNIT_LAYERLEVEL" val="1_1"/>
  <p:tag name="KSO_WM_UNIT_TYPE" val="m_i"/>
  <p:tag name="KSO_WM_UNIT_ID" val="diagram160191_3*m_i*1_1"/>
  <p:tag name="KSO_WM_DIAGRAM_GROUP_CODE" val="m1-1"/>
  <p:tag name="KSO_WM_UNIT_FILL_FORE_SCHEMECOLOR_INDEX" val="8"/>
  <p:tag name="KSO_WM_UNIT_FILL_TYPE" val="1"/>
  <p:tag name="KSO_WM_UNIT_TEXT_FILL_FORE_SCHEMECOLOR_INDEX" val="2"/>
  <p:tag name="KSO_WM_UNIT_TEXT_FILL_TYPE" val="1"/>
</p:tagLst>
</file>

<file path=ppt/tags/tag221.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2"/>
  <p:tag name="KSO_WM_UNIT_CLEAR" val="1"/>
  <p:tag name="KSO_WM_UNIT_LAYERLEVEL" val="1_1"/>
  <p:tag name="KSO_WM_UNIT_TYPE" val="m_i"/>
  <p:tag name="KSO_WM_UNIT_ID" val="diagram160191_3*m_i*1_2"/>
  <p:tag name="KSO_WM_DIAGRAM_GROUP_CODE" val="m1-1"/>
  <p:tag name="KSO_WM_UNIT_FILL_FORE_SCHEMECOLOR_INDEX" val="8"/>
  <p:tag name="KSO_WM_UNIT_FILL_TYPE" val="1"/>
  <p:tag name="KSO_WM_UNIT_TEXT_FILL_FORE_SCHEMECOLOR_INDEX" val="2"/>
  <p:tag name="KSO_WM_UNIT_TEXT_FILL_TYPE" val="1"/>
</p:tagLst>
</file>

<file path=ppt/tags/tag222.xml><?xml version="1.0" encoding="utf-8"?>
<p:tagLst xmlns:p="http://schemas.openxmlformats.org/presentationml/2006/main">
  <p:tag name="KSO_WM_TAG_VERSION" val="1.0"/>
  <p:tag name="KSO_WM_BEAUTIFY_FLAG" val="#wm#"/>
  <p:tag name="KSO_WM_UNIT_TYPE" val="i"/>
  <p:tag name="KSO_WM_UNIT_ID" val="diagram160191_3*i*7"/>
  <p:tag name="KSO_WM_TEMPLATE_CATEGORY" val="diagram"/>
  <p:tag name="KSO_WM_TEMPLATE_INDEX" val="160191"/>
  <p:tag name="KSO_WM_UNIT_INDEX" val="7"/>
</p:tagLst>
</file>

<file path=ppt/tags/tag22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3"/>
  <p:tag name="KSO_WM_UNIT_CLEAR" val="1"/>
  <p:tag name="KSO_WM_UNIT_LAYERLEVEL" val="1_1"/>
  <p:tag name="KSO_WM_UNIT_TYPE" val="m_i"/>
  <p:tag name="KSO_WM_UNIT_ID" val="diagram160191_3*m_i*1_3"/>
  <p:tag name="KSO_WM_DIAGRAM_GROUP_CODE" val="m1-1"/>
  <p:tag name="KSO_WM_UNIT_LINE_FORE_SCHEMECOLOR_INDEX" val="8"/>
  <p:tag name="KSO_WM_UNIT_LINE_FILL_TYPE" val="2"/>
  <p:tag name="KSO_WM_UNIT_TEXT_FILL_FORE_SCHEMECOLOR_INDEX" val="8"/>
  <p:tag name="KSO_WM_UNIT_TEXT_FILL_TYPE" val="1"/>
</p:tagLst>
</file>

<file path=ppt/tags/tag224.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4"/>
  <p:tag name="KSO_WM_UNIT_CLEAR" val="1"/>
  <p:tag name="KSO_WM_UNIT_LAYERLEVEL" val="1_1"/>
  <p:tag name="KSO_WM_UNIT_TYPE" val="m_i"/>
  <p:tag name="KSO_WM_UNIT_ID" val="diagram160191_3*m_i*1_4"/>
  <p:tag name="KSO_WM_DIAGRAM_GROUP_CODE" val="m1-1"/>
  <p:tag name="KSO_WM_UNIT_LINE_FORE_SCHEMECOLOR_INDEX" val="14"/>
  <p:tag name="KSO_WM_UNIT_LINE_FILL_TYPE" val="2"/>
  <p:tag name="KSO_WM_UNIT_TEXT_FILL_FORE_SCHEMECOLOR_INDEX" val="2"/>
  <p:tag name="KSO_WM_UNIT_TEXT_FILL_TYPE" val="1"/>
</p:tagLst>
</file>

<file path=ppt/tags/tag225.xml><?xml version="1.0" encoding="utf-8"?>
<p:tagLst xmlns:p="http://schemas.openxmlformats.org/presentationml/2006/main">
  <p:tag name="KSO_WM_TAG_VERSION" val="1.0"/>
  <p:tag name="KSO_WM_BEAUTIFY_FLAG" val="#wm#"/>
  <p:tag name="KSO_WM_UNIT_TYPE" val="i"/>
  <p:tag name="KSO_WM_UNIT_ID" val="diagram160191_3*i*13"/>
  <p:tag name="KSO_WM_TEMPLATE_CATEGORY" val="diagram"/>
  <p:tag name="KSO_WM_TEMPLATE_INDEX" val="160191"/>
  <p:tag name="KSO_WM_UNIT_INDEX" val="13"/>
</p:tagLst>
</file>

<file path=ppt/tags/tag22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5"/>
  <p:tag name="KSO_WM_UNIT_CLEAR" val="1"/>
  <p:tag name="KSO_WM_UNIT_LAYERLEVEL" val="1_1"/>
  <p:tag name="KSO_WM_UNIT_TYPE" val="m_i"/>
  <p:tag name="KSO_WM_UNIT_ID" val="diagram160191_3*m_i*1_5"/>
  <p:tag name="KSO_WM_DIAGRAM_GROUP_CODE" val="m1-1"/>
  <p:tag name="KSO_WM_UNIT_FILL_FORE_SCHEMECOLOR_INDEX" val="7"/>
  <p:tag name="KSO_WM_UNIT_FILL_TYPE" val="1"/>
  <p:tag name="KSO_WM_UNIT_TEXT_FILL_FORE_SCHEMECOLOR_INDEX" val="2"/>
  <p:tag name="KSO_WM_UNIT_TEXT_FILL_TYPE" val="1"/>
</p:tagLst>
</file>

<file path=ppt/tags/tag227.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6"/>
  <p:tag name="KSO_WM_UNIT_CLEAR" val="1"/>
  <p:tag name="KSO_WM_UNIT_LAYERLEVEL" val="1_1"/>
  <p:tag name="KSO_WM_UNIT_TYPE" val="m_i"/>
  <p:tag name="KSO_WM_UNIT_ID" val="diagram160191_3*m_i*1_6"/>
  <p:tag name="KSO_WM_DIAGRAM_GROUP_CODE" val="m1-1"/>
  <p:tag name="KSO_WM_UNIT_FILL_FORE_SCHEMECOLOR_INDEX" val="7"/>
  <p:tag name="KSO_WM_UNIT_FILL_TYPE" val="1"/>
  <p:tag name="KSO_WM_UNIT_TEXT_FILL_FORE_SCHEMECOLOR_INDEX" val="2"/>
  <p:tag name="KSO_WM_UNIT_TEXT_FILL_TYPE" val="1"/>
</p:tagLst>
</file>

<file path=ppt/tags/tag228.xml><?xml version="1.0" encoding="utf-8"?>
<p:tagLst xmlns:p="http://schemas.openxmlformats.org/presentationml/2006/main">
  <p:tag name="KSO_WM_TAG_VERSION" val="1.0"/>
  <p:tag name="KSO_WM_BEAUTIFY_FLAG" val="#wm#"/>
  <p:tag name="KSO_WM_UNIT_TYPE" val="i"/>
  <p:tag name="KSO_WM_UNIT_ID" val="diagram160191_3*i*18"/>
  <p:tag name="KSO_WM_TEMPLATE_CATEGORY" val="diagram"/>
  <p:tag name="KSO_WM_TEMPLATE_INDEX" val="160191"/>
  <p:tag name="KSO_WM_UNIT_INDEX" val="18"/>
</p:tagLst>
</file>

<file path=ppt/tags/tag229.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7"/>
  <p:tag name="KSO_WM_UNIT_CLEAR" val="1"/>
  <p:tag name="KSO_WM_UNIT_LAYERLEVEL" val="1_1"/>
  <p:tag name="KSO_WM_UNIT_TYPE" val="m_i"/>
  <p:tag name="KSO_WM_UNIT_ID" val="diagram160191_3*m_i*1_7"/>
  <p:tag name="KSO_WM_DIAGRAM_GROUP_CODE" val="m1-1"/>
  <p:tag name="KSO_WM_UNIT_LINE_FORE_SCHEMECOLOR_INDEX" val="7"/>
  <p:tag name="KSO_WM_UNIT_LINE_FILL_TYPE" val="2"/>
  <p:tag name="KSO_WM_UNIT_TEXT_FILL_FORE_SCHEMECOLOR_INDEX" val="7"/>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8"/>
  <p:tag name="KSO_WM_UNIT_CLEAR" val="1"/>
  <p:tag name="KSO_WM_UNIT_LAYERLEVEL" val="1_1"/>
  <p:tag name="KSO_WM_UNIT_TYPE" val="m_i"/>
  <p:tag name="KSO_WM_UNIT_ID" val="diagram160191_3*m_i*1_8"/>
  <p:tag name="KSO_WM_DIAGRAM_GROUP_CODE" val="m1-1"/>
  <p:tag name="KSO_WM_UNIT_LINE_FORE_SCHEMECOLOR_INDEX" val="14"/>
  <p:tag name="KSO_WM_UNIT_LINE_FILL_TYPE" val="2"/>
  <p:tag name="KSO_WM_UNIT_TEXT_FILL_FORE_SCHEMECOLOR_INDEX" val="2"/>
  <p:tag name="KSO_WM_UNIT_TEXT_FILL_TYPE" val="1"/>
</p:tagLst>
</file>

<file path=ppt/tags/tag231.xml><?xml version="1.0" encoding="utf-8"?>
<p:tagLst xmlns:p="http://schemas.openxmlformats.org/presentationml/2006/main">
  <p:tag name="KSO_WM_TAG_VERSION" val="1.0"/>
  <p:tag name="KSO_WM_BEAUTIFY_FLAG" val="#wm#"/>
  <p:tag name="KSO_WM_UNIT_TYPE" val="i"/>
  <p:tag name="KSO_WM_UNIT_ID" val="diagram160191_3*i*25"/>
  <p:tag name="KSO_WM_TEMPLATE_CATEGORY" val="diagram"/>
  <p:tag name="KSO_WM_TEMPLATE_INDEX" val="160191"/>
  <p:tag name="KSO_WM_UNIT_INDEX" val="25"/>
</p:tagLst>
</file>

<file path=ppt/tags/tag232.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9"/>
  <p:tag name="KSO_WM_UNIT_CLEAR" val="1"/>
  <p:tag name="KSO_WM_UNIT_LAYERLEVEL" val="1_1"/>
  <p:tag name="KSO_WM_UNIT_TYPE" val="m_i"/>
  <p:tag name="KSO_WM_UNIT_ID" val="diagram160191_3*m_i*1_9"/>
  <p:tag name="KSO_WM_DIAGRAM_GROUP_CODE" val="m1-1"/>
  <p:tag name="KSO_WM_UNIT_FILL_FORE_SCHEMECOLOR_INDEX" val="6"/>
  <p:tag name="KSO_WM_UNIT_FILL_TYPE" val="1"/>
  <p:tag name="KSO_WM_UNIT_TEXT_FILL_FORE_SCHEMECOLOR_INDEX" val="2"/>
  <p:tag name="KSO_WM_UNIT_TEXT_FILL_TYPE" val="1"/>
</p:tagLst>
</file>

<file path=ppt/tags/tag233.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0"/>
  <p:tag name="KSO_WM_UNIT_CLEAR" val="1"/>
  <p:tag name="KSO_WM_UNIT_LAYERLEVEL" val="1_1"/>
  <p:tag name="KSO_WM_UNIT_TYPE" val="m_i"/>
  <p:tag name="KSO_WM_UNIT_ID" val="diagram160191_3*m_i*1_10"/>
  <p:tag name="KSO_WM_DIAGRAM_GROUP_CODE" val="m1-1"/>
  <p:tag name="KSO_WM_UNIT_FILL_FORE_SCHEMECOLOR_INDEX" val="6"/>
  <p:tag name="KSO_WM_UNIT_FILL_TYPE" val="1"/>
  <p:tag name="KSO_WM_UNIT_TEXT_FILL_FORE_SCHEMECOLOR_INDEX" val="2"/>
  <p:tag name="KSO_WM_UNIT_TEXT_FILL_TYPE" val="1"/>
</p:tagLst>
</file>

<file path=ppt/tags/tag234.xml><?xml version="1.0" encoding="utf-8"?>
<p:tagLst xmlns:p="http://schemas.openxmlformats.org/presentationml/2006/main">
  <p:tag name="KSO_WM_TAG_VERSION" val="1.0"/>
  <p:tag name="KSO_WM_BEAUTIFY_FLAG" val="#wm#"/>
  <p:tag name="KSO_WM_UNIT_TYPE" val="i"/>
  <p:tag name="KSO_WM_UNIT_ID" val="diagram160191_3*i*30"/>
  <p:tag name="KSO_WM_TEMPLATE_CATEGORY" val="diagram"/>
  <p:tag name="KSO_WM_TEMPLATE_INDEX" val="160191"/>
  <p:tag name="KSO_WM_UNIT_INDEX" val="30"/>
</p:tagLst>
</file>

<file path=ppt/tags/tag235.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1"/>
  <p:tag name="KSO_WM_UNIT_CLEAR" val="1"/>
  <p:tag name="KSO_WM_UNIT_LAYERLEVEL" val="1_1"/>
  <p:tag name="KSO_WM_UNIT_TYPE" val="m_i"/>
  <p:tag name="KSO_WM_UNIT_ID" val="diagram160191_3*m_i*1_11"/>
  <p:tag name="KSO_WM_DIAGRAM_GROUP_CODE" val="m1-1"/>
  <p:tag name="KSO_WM_UNIT_LINE_FORE_SCHEMECOLOR_INDEX" val="6"/>
  <p:tag name="KSO_WM_UNIT_LINE_FILL_TYPE" val="2"/>
  <p:tag name="KSO_WM_UNIT_TEXT_FILL_FORE_SCHEMECOLOR_INDEX" val="6"/>
  <p:tag name="KSO_WM_UNIT_TEXT_FILL_TYPE" val="1"/>
</p:tagLst>
</file>

<file path=ppt/tags/tag236.xml><?xml version="1.0" encoding="utf-8"?>
<p:tagLst xmlns:p="http://schemas.openxmlformats.org/presentationml/2006/main">
  <p:tag name="KSO_WM_TEMPLATE_CATEGORY" val="diagram"/>
  <p:tag name="KSO_WM_TEMPLATE_INDEX" val="160191"/>
  <p:tag name="KSO_WM_TAG_VERSION" val="1.0"/>
  <p:tag name="KSO_WM_BEAUTIFY_FLAG" val="#wm#"/>
  <p:tag name="KSO_WM_UNIT_INDEX" val="1_12"/>
  <p:tag name="KSO_WM_UNIT_CLEAR" val="1"/>
  <p:tag name="KSO_WM_UNIT_LAYERLEVEL" val="1_1"/>
  <p:tag name="KSO_WM_UNIT_TYPE" val="m_i"/>
  <p:tag name="KSO_WM_UNIT_ID" val="diagram160191_3*m_i*1_12"/>
  <p:tag name="KSO_WM_DIAGRAM_GROUP_CODE" val="m1-1"/>
  <p:tag name="KSO_WM_UNIT_LINE_FORE_SCHEMECOLOR_INDEX" val="14"/>
  <p:tag name="KSO_WM_UNIT_LINE_FILL_TYPE" val="2"/>
  <p:tag name="KSO_WM_UNIT_TEXT_FILL_FORE_SCHEMECOLOR_INDEX" val="2"/>
  <p:tag name="KSO_WM_UNIT_TEXT_FILL_TYPE" val="1"/>
</p:tagLst>
</file>

<file path=ppt/tags/tag237.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4_1"/>
  <p:tag name="KSO_WM_UNIT_ID" val="diagram160191_3*m_h_f*1_4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38.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4_1"/>
  <p:tag name="KSO_WM_UNIT_ID" val="diagram160191_3*m_h_f*1_4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39.xml><?xml version="1.0" encoding="utf-8"?>
<p:tagLst xmlns:p="http://schemas.openxmlformats.org/presentationml/2006/main">
  <p:tag name="KSO_WM_TEMPLATE_CATEGORY" val="diagram"/>
  <p:tag name="KSO_WM_TEMPLATE_INDEX" val="160191"/>
  <p:tag name="KSO_WM_TAG_VERSION" val="1.0"/>
  <p:tag name="KSO_WM_BEAUTIFY_FLAG" val="#wm#"/>
  <p:tag name="KSO_WM_UNIT_PRESET_TEXT_LEN" val="26"/>
  <p:tag name="KSO_WM_UNIT_TYPE" val="m_h_f"/>
  <p:tag name="KSO_WM_UNIT_INDEX" val="1_4_1"/>
  <p:tag name="KSO_WM_UNIT_ID" val="diagram160191_3*m_h_f*1_4_1"/>
  <p:tag name="KSO_WM_UNIT_CLEAR" val="1"/>
  <p:tag name="KSO_WM_UNIT_LAYERLEVEL" val="1_1_1"/>
  <p:tag name="KSO_WM_UNIT_VALUE" val="14"/>
  <p:tag name="KSO_WM_UNIT_HIGHLIGHT" val="0"/>
  <p:tag name="KSO_WM_UNIT_COMPATIBLE" val="0"/>
  <p:tag name="KSO_WM_UNIT_PRESET_TEXT_INDEX" val="4"/>
  <p:tag name="KSO_WM_DIAGRAM_GROUP_CODE" val="m1-1"/>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4"/>
  <p:tag name="KSO_WM_UNIT_ID" val="diagram789_1*n_i*1_4"/>
  <p:tag name="KSO_WM_UNIT_CLEAR" val="1"/>
  <p:tag name="KSO_WM_UNIT_LAYERLEVEL" val="1_1"/>
  <p:tag name="KSO_WM_DIAGRAM_GROUP_CODE" val="n1-1"/>
</p:tagLst>
</file>

<file path=ppt/tags/tag241.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6"/>
  <p:tag name="KSO_WM_UNIT_ID" val="diagram789_1*n_i*1_6"/>
  <p:tag name="KSO_WM_UNIT_CLEAR" val="1"/>
  <p:tag name="KSO_WM_UNIT_LAYERLEVEL" val="1_1"/>
  <p:tag name="KSO_WM_DIAGRAM_GROUP_CODE" val="n1-1"/>
</p:tagLst>
</file>

<file path=ppt/tags/tag242.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7"/>
  <p:tag name="KSO_WM_UNIT_ID" val="diagram789_1*n_i*1_7"/>
  <p:tag name="KSO_WM_UNIT_CLEAR" val="1"/>
  <p:tag name="KSO_WM_UNIT_LAYERLEVEL" val="1_1"/>
  <p:tag name="KSO_WM_DIAGRAM_GROUP_CODE" val="n1-1"/>
</p:tagLst>
</file>

<file path=ppt/tags/tag243.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1_1"/>
  <p:tag name="KSO_WM_UNIT_ID" val="diagram789_1*n_h_f*1_1_1"/>
  <p:tag name="KSO_WM_UNIT_CLEAR" val="1"/>
  <p:tag name="KSO_WM_UNIT_LAYERLEVEL" val="1_1_1"/>
  <p:tag name="KSO_WM_UNIT_VALUE" val="54"/>
  <p:tag name="KSO_WM_UNIT_HIGHLIGHT" val="0"/>
  <p:tag name="KSO_WM_UNIT_COMPATIBLE" val="0"/>
  <p:tag name="KSO_WM_UNIT_PRESET_TEXT_INDEX" val="4"/>
  <p:tag name="KSO_WM_UNIT_PRESET_TEXT_LEN" val="26"/>
  <p:tag name="KSO_WM_DIAGRAM_GROUP_CODE" val="n1-1"/>
</p:tagLst>
</file>

<file path=ppt/tags/tag244.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3"/>
  <p:tag name="KSO_WM_UNIT_ID" val="diagram789_1*n_h_f*1_2_3"/>
  <p:tag name="KSO_WM_UNIT_CLEAR" val="1"/>
  <p:tag name="KSO_WM_UNIT_LAYERLEVEL" val="1_1_1"/>
  <p:tag name="KSO_WM_UNIT_VALUE" val="30"/>
  <p:tag name="KSO_WM_UNIT_HIGHLIGHT" val="0"/>
  <p:tag name="KSO_WM_UNIT_COMPATIBLE" val="0"/>
  <p:tag name="KSO_WM_DIAGRAM_GROUP_CODE" val="n1-1"/>
  <p:tag name="KSO_WM_UNIT_PRESET_TEXT" val="LOREM"/>
  <p:tag name="KSO_WM_UNIT_FILL_FORE_SCHEMECOLOR_INDEX" val="7"/>
  <p:tag name="KSO_WM_UNIT_FILL_TYPE" val="1"/>
</p:tagLst>
</file>

<file path=ppt/tags/tag245.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2"/>
  <p:tag name="KSO_WM_UNIT_ID" val="diagram789_1*n_h_f*1_2_2"/>
  <p:tag name="KSO_WM_UNIT_CLEAR" val="1"/>
  <p:tag name="KSO_WM_UNIT_LAYERLEVEL" val="1_1_1"/>
  <p:tag name="KSO_WM_UNIT_VALUE" val="25"/>
  <p:tag name="KSO_WM_UNIT_HIGHLIGHT" val="0"/>
  <p:tag name="KSO_WM_UNIT_COMPATIBLE" val="0"/>
  <p:tag name="KSO_WM_DIAGRAM_GROUP_CODE" val="n1-1"/>
  <p:tag name="KSO_WM_UNIT_PRESET_TEXT" val="LOREM"/>
  <p:tag name="KSO_WM_UNIT_FILL_FORE_SCHEMECOLOR_INDEX" val="6"/>
  <p:tag name="KSO_WM_UNIT_FILL_TYPE" val="1"/>
</p:tagLst>
</file>

<file path=ppt/tags/tag246.xml><?xml version="1.0" encoding="utf-8"?>
<p:tagLst xmlns:p="http://schemas.openxmlformats.org/presentationml/2006/main">
  <p:tag name="KSO_WM_TAG_VERSION" val="1.0"/>
  <p:tag name="KSO_WM_BEAUTIFY_FLAG" val="#wm#"/>
  <p:tag name="KSO_WM_TEMPLATE_CATEGORY" val="diagram"/>
  <p:tag name="KSO_WM_TEMPLATE_INDEX" val="160170"/>
  <p:tag name="KSO_WM_UNIT_TYPE" val="m_i"/>
  <p:tag name="KSO_WM_UNIT_INDEX" val="1_1"/>
  <p:tag name="KSO_WM_UNIT_ID" val="diagram160170_4*m_i*1_1"/>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47.xml><?xml version="1.0" encoding="utf-8"?>
<p:tagLst xmlns:p="http://schemas.openxmlformats.org/presentationml/2006/main">
  <p:tag name="KSO_WM_TAG_VERSION" val="1.0"/>
  <p:tag name="KSO_WM_BEAUTIFY_FLAG" val="#wm#"/>
  <p:tag name="KSO_WM_TEMPLATE_CATEGORY" val="diagram"/>
  <p:tag name="KSO_WM_TEMPLATE_INDEX" val="160170"/>
  <p:tag name="KSO_WM_UNIT_TYPE" val="m_i"/>
  <p:tag name="KSO_WM_UNIT_INDEX" val="1_3"/>
  <p:tag name="KSO_WM_UNIT_ID" val="diagram160170_4*m_i*1_3"/>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48.xml><?xml version="1.0" encoding="utf-8"?>
<p:tagLst xmlns:p="http://schemas.openxmlformats.org/presentationml/2006/main">
  <p:tag name="KSO_WM_TAG_VERSION" val="1.0"/>
  <p:tag name="KSO_WM_BEAUTIFY_FLAG" val="#wm#"/>
  <p:tag name="KSO_WM_TEMPLATE_CATEGORY" val="diagram"/>
  <p:tag name="KSO_WM_TEMPLATE_INDEX" val="160170"/>
  <p:tag name="KSO_WM_UNIT_TYPE" val="m_i"/>
  <p:tag name="KSO_WM_UNIT_INDEX" val="1_5"/>
  <p:tag name="KSO_WM_UNIT_ID" val="diagram160170_4*m_i*1_5"/>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49.xml><?xml version="1.0" encoding="utf-8"?>
<p:tagLst xmlns:p="http://schemas.openxmlformats.org/presentationml/2006/main">
  <p:tag name="KSO_WM_TAG_VERSION" val="1.0"/>
  <p:tag name="KSO_WM_BEAUTIFY_FLAG" val="#wm#"/>
  <p:tag name="KSO_WM_TEMPLATE_CATEGORY" val="diagram"/>
  <p:tag name="KSO_WM_TEMPLATE_INDEX" val="160170"/>
  <p:tag name="KSO_WM_UNIT_TYPE" val="m_i"/>
  <p:tag name="KSO_WM_UNIT_INDEX" val="1_7"/>
  <p:tag name="KSO_WM_UNIT_ID" val="diagram160170_4*m_i*1_7"/>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0.xml><?xml version="1.0" encoding="utf-8"?>
<p:tagLst xmlns:p="http://schemas.openxmlformats.org/presentationml/2006/main">
  <p:tag name="KSO_WM_TAG_VERSION" val="1.0"/>
  <p:tag name="KSO_WM_BEAUTIFY_FLAG" val="#wm#"/>
  <p:tag name="KSO_WM_TEMPLATE_CATEGORY" val="diagram"/>
  <p:tag name="KSO_WM_TEMPLATE_INDEX" val="160170"/>
  <p:tag name="KSO_WM_UNIT_TYPE" val="m_i"/>
  <p:tag name="KSO_WM_UNIT_INDEX" val="1_1"/>
  <p:tag name="KSO_WM_UNIT_ID" val="diagram160170_4*m_i*1_1"/>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51.xml><?xml version="1.0" encoding="utf-8"?>
<p:tagLst xmlns:p="http://schemas.openxmlformats.org/presentationml/2006/main">
  <p:tag name="KSO_WM_TAG_VERSION" val="1.0"/>
  <p:tag name="KSO_WM_BEAUTIFY_FLAG" val="#wm#"/>
  <p:tag name="KSO_WM_TEMPLATE_CATEGORY" val="diagram"/>
  <p:tag name="KSO_WM_TEMPLATE_INDEX" val="160170"/>
  <p:tag name="KSO_WM_UNIT_TYPE" val="m_i"/>
  <p:tag name="KSO_WM_UNIT_INDEX" val="1_3"/>
  <p:tag name="KSO_WM_UNIT_ID" val="diagram160170_4*m_i*1_3"/>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52.xml><?xml version="1.0" encoding="utf-8"?>
<p:tagLst xmlns:p="http://schemas.openxmlformats.org/presentationml/2006/main">
  <p:tag name="KSO_WM_TAG_VERSION" val="1.0"/>
  <p:tag name="KSO_WM_BEAUTIFY_FLAG" val="#wm#"/>
  <p:tag name="KSO_WM_TEMPLATE_CATEGORY" val="diagram"/>
  <p:tag name="KSO_WM_TEMPLATE_INDEX" val="160170"/>
  <p:tag name="KSO_WM_UNIT_TYPE" val="m_i"/>
  <p:tag name="KSO_WM_UNIT_INDEX" val="1_5"/>
  <p:tag name="KSO_WM_UNIT_ID" val="diagram160170_4*m_i*1_5"/>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53.xml><?xml version="1.0" encoding="utf-8"?>
<p:tagLst xmlns:p="http://schemas.openxmlformats.org/presentationml/2006/main">
  <p:tag name="KSO_WM_TAG_VERSION" val="1.0"/>
  <p:tag name="KSO_WM_BEAUTIFY_FLAG" val="#wm#"/>
  <p:tag name="KSO_WM_TEMPLATE_CATEGORY" val="diagram"/>
  <p:tag name="KSO_WM_TEMPLATE_INDEX" val="160170"/>
  <p:tag name="KSO_WM_UNIT_TYPE" val="m_i"/>
  <p:tag name="KSO_WM_UNIT_INDEX" val="1_7"/>
  <p:tag name="KSO_WM_UNIT_ID" val="diagram160170_4*m_i*1_7"/>
  <p:tag name="KSO_WM_UNIT_CLEAR" val="1"/>
  <p:tag name="KSO_WM_UNIT_LAYERLEVEL" val="1_1"/>
  <p:tag name="KSO_WM_DIAGRAM_GROUP_CODE" val="m1-1"/>
  <p:tag name="KSO_WM_UNIT_FILL_FORE_SCHEMECOLOR_INDEX" val="6"/>
  <p:tag name="KSO_WM_UNIT_FILL_TYPE" val="1"/>
  <p:tag name="KSO_WM_UNIT_TEXT_FILL_FORE_SCHEMECOLOR_INDEX" val="14"/>
  <p:tag name="KSO_WM_UNIT_TEXT_FILL_TYPE" val="1"/>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f*1_5_1"/>
  <p:tag name="KSO_WM_TEMPLATE_CATEGORY" val="diagram"/>
  <p:tag name="KSO_WM_TEMPLATE_INDEX" val="20190517"/>
  <p:tag name="KSO_WM_UNIT_LAYERLEVEL" val="1_1_1"/>
  <p:tag name="KSO_WM_TAG_VERSION" val="1.0"/>
  <p:tag name="KSO_WM_BEAUTIFY_FLAG" val="#wm#"/>
  <p:tag name="KSO_WM_UNIT_PRESET_TEXT" val="单击此处添加文本具体内容"/>
  <p:tag name="KSO_WM_UNIT_NOCLEAR" val="0"/>
  <p:tag name="KSO_WM_UNIT_VALUE" val="28"/>
  <p:tag name="KSO_WM_DIAGRAM_GROUP_CODE" val="q1-1"/>
  <p:tag name="KSO_WM_UNIT_TYPE" val="q_h_f"/>
  <p:tag name="KSO_WM_UNIT_INDEX" val="1_5_1"/>
  <p:tag name="KSO_WM_UNIT_TEXT_FILL_FORE_SCHEMECOLOR_INDEX" val="13"/>
  <p:tag name="KSO_WM_UNIT_TEXT_FILL_TYPE"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a*1_5_1"/>
  <p:tag name="KSO_WM_TEMPLATE_CATEGORY" val="diagram"/>
  <p:tag name="KSO_WM_TEMPLATE_INDEX" val="20190517"/>
  <p:tag name="KSO_WM_UNIT_LAYERLEVEL" val="1_1_1"/>
  <p:tag name="KSO_WM_TAG_VERSION" val="1.0"/>
  <p:tag name="KSO_WM_BEAUTIFY_FLAG" val="#wm#"/>
  <p:tag name="KSO_WM_UNIT_ISCONTENTSTITLE" val="0"/>
  <p:tag name="KSO_WM_UNIT_PRESET_TEXT" val="添加标题"/>
  <p:tag name="KSO_WM_UNIT_NOCLEAR" val="0"/>
  <p:tag name="KSO_WM_UNIT_VALUE" val="11"/>
  <p:tag name="KSO_WM_DIAGRAM_GROUP_CODE" val="q1-1"/>
  <p:tag name="KSO_WM_UNIT_TYPE" val="q_h_a"/>
  <p:tag name="KSO_WM_UNIT_INDEX" val="1_5_1"/>
  <p:tag name="KSO_WM_UNIT_TEXT_FILL_FORE_SCHEMECOLOR_INDEX" val="13"/>
  <p:tag name="KSO_WM_UNIT_TEXT_FILL_TYPE"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f*1_6_1"/>
  <p:tag name="KSO_WM_TEMPLATE_CATEGORY" val="diagram"/>
  <p:tag name="KSO_WM_TEMPLATE_INDEX" val="20190517"/>
  <p:tag name="KSO_WM_UNIT_LAYERLEVEL" val="1_1_1"/>
  <p:tag name="KSO_WM_TAG_VERSION" val="1.0"/>
  <p:tag name="KSO_WM_BEAUTIFY_FLAG" val="#wm#"/>
  <p:tag name="KSO_WM_UNIT_PRESET_TEXT" val="单击此处添加文本具体内容"/>
  <p:tag name="KSO_WM_UNIT_NOCLEAR" val="0"/>
  <p:tag name="KSO_WM_UNIT_VALUE" val="28"/>
  <p:tag name="KSO_WM_DIAGRAM_GROUP_CODE" val="q1-1"/>
  <p:tag name="KSO_WM_UNIT_TYPE" val="q_h_f"/>
  <p:tag name="KSO_WM_UNIT_INDEX" val="1_6_1"/>
  <p:tag name="KSO_WM_UNIT_TEXT_FILL_FORE_SCHEMECOLOR_INDEX" val="13"/>
  <p:tag name="KSO_WM_UNIT_TEXT_FILL_TYPE" val="1"/>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a*1_6_1"/>
  <p:tag name="KSO_WM_TEMPLATE_CATEGORY" val="diagram"/>
  <p:tag name="KSO_WM_TEMPLATE_INDEX" val="20190517"/>
  <p:tag name="KSO_WM_UNIT_LAYERLEVEL" val="1_1_1"/>
  <p:tag name="KSO_WM_TAG_VERSION" val="1.0"/>
  <p:tag name="KSO_WM_BEAUTIFY_FLAG" val="#wm#"/>
  <p:tag name="KSO_WM_UNIT_ISCONTENTSTITLE" val="0"/>
  <p:tag name="KSO_WM_UNIT_PRESET_TEXT" val="添加标题"/>
  <p:tag name="KSO_WM_UNIT_NOCLEAR" val="0"/>
  <p:tag name="KSO_WM_UNIT_VALUE" val="11"/>
  <p:tag name="KSO_WM_DIAGRAM_GROUP_CODE" val="q1-1"/>
  <p:tag name="KSO_WM_UNIT_TYPE" val="q_h_a"/>
  <p:tag name="KSO_WM_UNIT_INDEX" val="1_6_1"/>
  <p:tag name="KSO_WM_UNIT_TEXT_FILL_FORE_SCHEMECOLOR_INDEX" val="13"/>
  <p:tag name="KSO_WM_UNIT_TEXT_FILL_TYPE" val="1"/>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f*1_1_1"/>
  <p:tag name="KSO_WM_TEMPLATE_CATEGORY" val="diagram"/>
  <p:tag name="KSO_WM_TEMPLATE_INDEX" val="20190517"/>
  <p:tag name="KSO_WM_UNIT_LAYERLEVEL" val="1_1_1"/>
  <p:tag name="KSO_WM_TAG_VERSION" val="1.0"/>
  <p:tag name="KSO_WM_BEAUTIFY_FLAG" val="#wm#"/>
  <p:tag name="KSO_WM_UNIT_PRESET_TEXT" val="单击此处添加文本具体内容"/>
  <p:tag name="KSO_WM_UNIT_NOCLEAR" val="0"/>
  <p:tag name="KSO_WM_UNIT_VALUE" val="28"/>
  <p:tag name="KSO_WM_DIAGRAM_GROUP_CODE" val="q1-1"/>
  <p:tag name="KSO_WM_UNIT_TYPE" val="q_h_f"/>
  <p:tag name="KSO_WM_UNIT_INDEX" val="1_1_1"/>
  <p:tag name="KSO_WM_UNIT_TEXT_FILL_FORE_SCHEMECOLOR_INDEX" val="13"/>
  <p:tag name="KSO_WM_UNIT_TEXT_FILL_TYPE" val="1"/>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a*1_1_1"/>
  <p:tag name="KSO_WM_TEMPLATE_CATEGORY" val="diagram"/>
  <p:tag name="KSO_WM_TEMPLATE_INDEX" val="20190517"/>
  <p:tag name="KSO_WM_UNIT_LAYERLEVEL" val="1_1_1"/>
  <p:tag name="KSO_WM_TAG_VERSION" val="1.0"/>
  <p:tag name="KSO_WM_BEAUTIFY_FLAG" val="#wm#"/>
  <p:tag name="KSO_WM_UNIT_ISCONTENTSTITLE" val="0"/>
  <p:tag name="KSO_WM_UNIT_PRESET_TEXT" val="添加标题"/>
  <p:tag name="KSO_WM_UNIT_NOCLEAR" val="0"/>
  <p:tag name="KSO_WM_UNIT_VALUE" val="11"/>
  <p:tag name="KSO_WM_DIAGRAM_GROUP_CODE" val="q1-1"/>
  <p:tag name="KSO_WM_UNIT_TYPE" val="q_h_a"/>
  <p:tag name="KSO_WM_UNIT_INDEX" val="1_1_1"/>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f*1_4_1"/>
  <p:tag name="KSO_WM_TEMPLATE_CATEGORY" val="diagram"/>
  <p:tag name="KSO_WM_TEMPLATE_INDEX" val="20190517"/>
  <p:tag name="KSO_WM_UNIT_LAYERLEVEL" val="1_1_1"/>
  <p:tag name="KSO_WM_TAG_VERSION" val="1.0"/>
  <p:tag name="KSO_WM_BEAUTIFY_FLAG" val="#wm#"/>
  <p:tag name="KSO_WM_UNIT_PRESET_TEXT" val="单击此处添加文本具体内容"/>
  <p:tag name="KSO_WM_UNIT_NOCLEAR" val="0"/>
  <p:tag name="KSO_WM_UNIT_VALUE" val="28"/>
  <p:tag name="KSO_WM_DIAGRAM_GROUP_CODE" val="q1-1"/>
  <p:tag name="KSO_WM_UNIT_TYPE" val="q_h_f"/>
  <p:tag name="KSO_WM_UNIT_INDEX" val="1_4_1"/>
  <p:tag name="KSO_WM_UNIT_TEXT_FILL_FORE_SCHEMECOLOR_INDEX" val="13"/>
  <p:tag name="KSO_WM_UNIT_TEXT_FILL_TYPE" val="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a*1_4_1"/>
  <p:tag name="KSO_WM_TEMPLATE_CATEGORY" val="diagram"/>
  <p:tag name="KSO_WM_TEMPLATE_INDEX" val="20190517"/>
  <p:tag name="KSO_WM_UNIT_LAYERLEVEL" val="1_1_1"/>
  <p:tag name="KSO_WM_TAG_VERSION" val="1.0"/>
  <p:tag name="KSO_WM_BEAUTIFY_FLAG" val="#wm#"/>
  <p:tag name="KSO_WM_UNIT_ISCONTENTSTITLE" val="0"/>
  <p:tag name="KSO_WM_UNIT_PRESET_TEXT" val="添加标题"/>
  <p:tag name="KSO_WM_UNIT_NOCLEAR" val="0"/>
  <p:tag name="KSO_WM_UNIT_VALUE" val="11"/>
  <p:tag name="KSO_WM_DIAGRAM_GROUP_CODE" val="q1-1"/>
  <p:tag name="KSO_WM_UNIT_TYPE" val="q_h_a"/>
  <p:tag name="KSO_WM_UNIT_INDEX" val="1_4_1"/>
  <p:tag name="KSO_WM_UNIT_TEXT_FILL_FORE_SCHEMECOLOR_INDEX" val="13"/>
  <p:tag name="KSO_WM_UNIT_TEXT_FILL_TYPE" val="1"/>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f*1_3_1"/>
  <p:tag name="KSO_WM_TEMPLATE_CATEGORY" val="diagram"/>
  <p:tag name="KSO_WM_TEMPLATE_INDEX" val="20190517"/>
  <p:tag name="KSO_WM_UNIT_LAYERLEVEL" val="1_1_1"/>
  <p:tag name="KSO_WM_TAG_VERSION" val="1.0"/>
  <p:tag name="KSO_WM_BEAUTIFY_FLAG" val="#wm#"/>
  <p:tag name="KSO_WM_UNIT_PRESET_TEXT" val="单击此处添加文本具体内容"/>
  <p:tag name="KSO_WM_UNIT_NOCLEAR" val="0"/>
  <p:tag name="KSO_WM_UNIT_VALUE" val="28"/>
  <p:tag name="KSO_WM_DIAGRAM_GROUP_CODE" val="q1-1"/>
  <p:tag name="KSO_WM_UNIT_TYPE" val="q_h_f"/>
  <p:tag name="KSO_WM_UNIT_INDEX" val="1_3_1"/>
  <p:tag name="KSO_WM_UNIT_TEXT_FILL_FORE_SCHEMECOLOR_INDEX" val="13"/>
  <p:tag name="KSO_WM_UNIT_TEXT_FILL_TYPE" val="1"/>
</p:tagLst>
</file>

<file path=ppt/tags/tag2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a*1_3_1"/>
  <p:tag name="KSO_WM_TEMPLATE_CATEGORY" val="diagram"/>
  <p:tag name="KSO_WM_TEMPLATE_INDEX" val="20190517"/>
  <p:tag name="KSO_WM_UNIT_LAYERLEVEL" val="1_1_1"/>
  <p:tag name="KSO_WM_TAG_VERSION" val="1.0"/>
  <p:tag name="KSO_WM_BEAUTIFY_FLAG" val="#wm#"/>
  <p:tag name="KSO_WM_UNIT_ISCONTENTSTITLE" val="0"/>
  <p:tag name="KSO_WM_UNIT_PRESET_TEXT" val="添加标题"/>
  <p:tag name="KSO_WM_UNIT_NOCLEAR" val="0"/>
  <p:tag name="KSO_WM_UNIT_VALUE" val="11"/>
  <p:tag name="KSO_WM_DIAGRAM_GROUP_CODE" val="q1-1"/>
  <p:tag name="KSO_WM_UNIT_TYPE" val="q_h_a"/>
  <p:tag name="KSO_WM_UNIT_INDEX" val="1_3_1"/>
  <p:tag name="KSO_WM_UNIT_TEXT_FILL_FORE_SCHEMECOLOR_INDEX" val="13"/>
  <p:tag name="KSO_WM_UNIT_TEXT_FILL_TYPE" val="1"/>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f*1_2_1"/>
  <p:tag name="KSO_WM_TEMPLATE_CATEGORY" val="diagram"/>
  <p:tag name="KSO_WM_TEMPLATE_INDEX" val="20190517"/>
  <p:tag name="KSO_WM_UNIT_LAYERLEVEL" val="1_1_1"/>
  <p:tag name="KSO_WM_TAG_VERSION" val="1.0"/>
  <p:tag name="KSO_WM_BEAUTIFY_FLAG" val="#wm#"/>
  <p:tag name="KSO_WM_UNIT_PRESET_TEXT" val="单击此处添加文本具体内容"/>
  <p:tag name="KSO_WM_UNIT_NOCLEAR" val="0"/>
  <p:tag name="KSO_WM_UNIT_VALUE" val="28"/>
  <p:tag name="KSO_WM_DIAGRAM_GROUP_CODE" val="q1-1"/>
  <p:tag name="KSO_WM_UNIT_TYPE" val="q_h_f"/>
  <p:tag name="KSO_WM_UNIT_INDEX" val="1_2_1"/>
  <p:tag name="KSO_WM_UNIT_TEXT_FILL_FORE_SCHEMECOLOR_INDEX" val="13"/>
  <p:tag name="KSO_WM_UNIT_TEXT_FILL_TYPE" val="1"/>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a*1_2_1"/>
  <p:tag name="KSO_WM_TEMPLATE_CATEGORY" val="diagram"/>
  <p:tag name="KSO_WM_TEMPLATE_INDEX" val="20190517"/>
  <p:tag name="KSO_WM_UNIT_LAYERLEVEL" val="1_1_1"/>
  <p:tag name="KSO_WM_TAG_VERSION" val="1.0"/>
  <p:tag name="KSO_WM_BEAUTIFY_FLAG" val="#wm#"/>
  <p:tag name="KSO_WM_UNIT_ISCONTENTSTITLE" val="0"/>
  <p:tag name="KSO_WM_UNIT_PRESET_TEXT" val="添加标题"/>
  <p:tag name="KSO_WM_UNIT_NOCLEAR" val="0"/>
  <p:tag name="KSO_WM_UNIT_VALUE" val="11"/>
  <p:tag name="KSO_WM_DIAGRAM_GROUP_CODE" val="q1-1"/>
  <p:tag name="KSO_WM_UNIT_TYPE" val="q_h_a"/>
  <p:tag name="KSO_WM_UNIT_INDEX" val="1_2_1"/>
  <p:tag name="KSO_WM_UNIT_TEXT_FILL_FORE_SCHEMECOLOR_INDEX" val="13"/>
  <p:tag name="KSO_WM_UNIT_TEXT_FILL_TYPE"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f*1_5_1"/>
  <p:tag name="KSO_WM_TEMPLATE_CATEGORY" val="diagram"/>
  <p:tag name="KSO_WM_TEMPLATE_INDEX" val="20190517"/>
  <p:tag name="KSO_WM_UNIT_LAYERLEVEL" val="1_1_1"/>
  <p:tag name="KSO_WM_TAG_VERSION" val="1.0"/>
  <p:tag name="KSO_WM_BEAUTIFY_FLAG" val="#wm#"/>
  <p:tag name="KSO_WM_UNIT_PRESET_TEXT" val="单击此处添加文本具体内容"/>
  <p:tag name="KSO_WM_UNIT_NOCLEAR" val="0"/>
  <p:tag name="KSO_WM_UNIT_VALUE" val="28"/>
  <p:tag name="KSO_WM_DIAGRAM_GROUP_CODE" val="q1-1"/>
  <p:tag name="KSO_WM_UNIT_TYPE" val="q_h_f"/>
  <p:tag name="KSO_WM_UNIT_INDEX" val="1_5_1"/>
  <p:tag name="KSO_WM_UNIT_TEXT_FILL_FORE_SCHEMECOLOR_INDEX" val="13"/>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a*1_5_1"/>
  <p:tag name="KSO_WM_TEMPLATE_CATEGORY" val="diagram"/>
  <p:tag name="KSO_WM_TEMPLATE_INDEX" val="20190517"/>
  <p:tag name="KSO_WM_UNIT_LAYERLEVEL" val="1_1_1"/>
  <p:tag name="KSO_WM_TAG_VERSION" val="1.0"/>
  <p:tag name="KSO_WM_BEAUTIFY_FLAG" val="#wm#"/>
  <p:tag name="KSO_WM_UNIT_ISCONTENTSTITLE" val="0"/>
  <p:tag name="KSO_WM_UNIT_PRESET_TEXT" val="添加标题"/>
  <p:tag name="KSO_WM_UNIT_NOCLEAR" val="0"/>
  <p:tag name="KSO_WM_UNIT_VALUE" val="11"/>
  <p:tag name="KSO_WM_DIAGRAM_GROUP_CODE" val="q1-1"/>
  <p:tag name="KSO_WM_UNIT_TYPE" val="q_h_a"/>
  <p:tag name="KSO_WM_UNIT_INDEX" val="1_5_1"/>
  <p:tag name="KSO_WM_UNIT_TEXT_FILL_FORE_SCHEMECOLOR_INDEX" val="13"/>
  <p:tag name="KSO_WM_UNIT_TEXT_FILL_TYPE" val="1"/>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f*1_6_1"/>
  <p:tag name="KSO_WM_TEMPLATE_CATEGORY" val="diagram"/>
  <p:tag name="KSO_WM_TEMPLATE_INDEX" val="20190517"/>
  <p:tag name="KSO_WM_UNIT_LAYERLEVEL" val="1_1_1"/>
  <p:tag name="KSO_WM_TAG_VERSION" val="1.0"/>
  <p:tag name="KSO_WM_BEAUTIFY_FLAG" val="#wm#"/>
  <p:tag name="KSO_WM_UNIT_PRESET_TEXT" val="单击此处添加文本具体内容"/>
  <p:tag name="KSO_WM_UNIT_NOCLEAR" val="0"/>
  <p:tag name="KSO_WM_UNIT_VALUE" val="28"/>
  <p:tag name="KSO_WM_DIAGRAM_GROUP_CODE" val="q1-1"/>
  <p:tag name="KSO_WM_UNIT_TYPE" val="q_h_f"/>
  <p:tag name="KSO_WM_UNIT_INDEX" val="1_6_1"/>
  <p:tag name="KSO_WM_UNIT_TEXT_FILL_FORE_SCHEMECOLOR_INDEX" val="13"/>
  <p:tag name="KSO_WM_UNIT_TEXT_FILL_TYPE" val="1"/>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190517_4*q_h_a*1_6_1"/>
  <p:tag name="KSO_WM_TEMPLATE_CATEGORY" val="diagram"/>
  <p:tag name="KSO_WM_TEMPLATE_INDEX" val="20190517"/>
  <p:tag name="KSO_WM_UNIT_LAYERLEVEL" val="1_1_1"/>
  <p:tag name="KSO_WM_TAG_VERSION" val="1.0"/>
  <p:tag name="KSO_WM_BEAUTIFY_FLAG" val="#wm#"/>
  <p:tag name="KSO_WM_UNIT_ISCONTENTSTITLE" val="0"/>
  <p:tag name="KSO_WM_UNIT_PRESET_TEXT" val="添加标题"/>
  <p:tag name="KSO_WM_UNIT_NOCLEAR" val="0"/>
  <p:tag name="KSO_WM_UNIT_VALUE" val="11"/>
  <p:tag name="KSO_WM_DIAGRAM_GROUP_CODE" val="q1-1"/>
  <p:tag name="KSO_WM_UNIT_TYPE" val="q_h_a"/>
  <p:tag name="KSO_WM_UNIT_INDEX" val="1_6_1"/>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1"/>
  <p:tag name="KSO_WM_TEMPLATE_CATEGORY" val="custom"/>
  <p:tag name="KSO_WM_TEMPLATE_INDEX" val="20205081"/>
  <p:tag name="KSO_WM_UNIT_LAYERLEVEL" val="1"/>
  <p:tag name="KSO_WM_TAG_VERSION" val="1.0"/>
  <p:tag name="KSO_WM_BEAUTIFY_FLAG" val="#wm#"/>
  <p:tag name="KSO_WM_UNIT_TYPE" val="i"/>
  <p:tag name="KSO_WM_UNIT_INDEX" val="1"/>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2"/>
  <p:tag name="KSO_WM_TEMPLATE_CATEGORY" val="custom"/>
  <p:tag name="KSO_WM_TEMPLATE_INDEX" val="20205081"/>
  <p:tag name="KSO_WM_UNIT_LAYERLEVEL" val="1"/>
  <p:tag name="KSO_WM_TAG_VERSION" val="1.0"/>
  <p:tag name="KSO_WM_BEAUTIFY_FLAG" val="#wm#"/>
  <p:tag name="KSO_WM_UNIT_TYPE" val="i"/>
  <p:tag name="KSO_WM_UNIT_INDEX" val="2"/>
</p:tagLst>
</file>

<file path=ppt/tags/tag272.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081_7*e*1"/>
  <p:tag name="KSO_WM_TEMPLATE_CATEGORY" val="custom"/>
  <p:tag name="KSO_WM_TEMPLATE_INDEX" val="20205081"/>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b*1"/>
  <p:tag name="KSO_WM_TEMPLATE_CATEGORY" val="custom"/>
  <p:tag name="KSO_WM_TEMPLATE_INDEX" val="20205081"/>
  <p:tag name="KSO_WM_UNIT_LAYERLEVEL" val="1"/>
  <p:tag name="KSO_WM_TAG_VERSION" val="1.0"/>
  <p:tag name="KSO_WM_BEAUTIFY_FLAG" val="#wm#"/>
  <p:tag name="KSO_WM_UNIT_ISCONTENTSTITLE" val="0"/>
  <p:tag name="KSO_WM_UNIT_PRESET_TEXT" val="单击此处添加正文"/>
  <p:tag name="KSO_WM_UNIT_NOCLEAR" val="0"/>
  <p:tag name="KSO_WM_UNIT_VALUE" val="66"/>
  <p:tag name="KSO_WM_UNIT_TYPE" val="b"/>
  <p:tag name="KSO_WM_UNIT_INDEX" val="1"/>
  <p:tag name="KSO_WM_UNIT_SHOW_EDIT_AREA_INDICATION" val="1"/>
  <p:tag name="KSO_WM_UNIT_ISNUMDGMTITLE" val="0"/>
</p:tagLst>
</file>

<file path=ppt/tags/tag274.xml><?xml version="1.0" encoding="utf-8"?>
<p:tagLst xmlns:p="http://schemas.openxmlformats.org/presentationml/2006/main">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99042_5*l_h_f*1_1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75.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99042_5*l_h_f*1_3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76.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99042_5*l_h_f*1_4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77.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9042_5*l_h_f*1_5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78.xml><?xml version="1.0" encoding="utf-8"?>
<p:tagLst xmlns:p="http://schemas.openxmlformats.org/presentationml/2006/main">
  <p:tag name="KSO_WM_UNIT_VALUE" val="349*452"/>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199042_5*l_h_d*1_1_1"/>
  <p:tag name="KSO_WM_TEMPLATE_CATEGORY" val="diagram"/>
  <p:tag name="KSO_WM_TEMPLATE_INDEX" val="20199042"/>
  <p:tag name="KSO_WM_UNIT_SUPPORT_UNIT_TYPE" val="[&quot;all&quot;]"/>
  <p:tag name="KSO_WM_UNIT_LAYERLEVEL" val="1_1_1"/>
  <p:tag name="KSO_WM_TAG_VERSION" val="1.0"/>
  <p:tag name="KSO_WM_BEAUTIFY_FLAG" val="#wm#"/>
</p:tagLst>
</file>

<file path=ppt/tags/tag279.xml><?xml version="1.0" encoding="utf-8"?>
<p:tagLst xmlns:p="http://schemas.openxmlformats.org/presentationml/2006/main">
  <p:tag name="KSO_WM_UNIT_VALUE" val="349*452"/>
  <p:tag name="KSO_WM_UNIT_HIGHLIGHT" val="0"/>
  <p:tag name="KSO_WM_UNIT_COMPATIBLE" val="0"/>
  <p:tag name="KSO_WM_UNIT_DIAGRAM_ISNUMVISUAL" val="0"/>
  <p:tag name="KSO_WM_UNIT_DIAGRAM_ISREFERUNIT" val="0"/>
  <p:tag name="KSO_WM_DIAGRAM_GROUP_CODE" val="l1-1"/>
  <p:tag name="KSO_WM_UNIT_TYPE" val="l_h_d"/>
  <p:tag name="KSO_WM_UNIT_INDEX" val="1_4_1"/>
  <p:tag name="KSO_WM_UNIT_ID" val="diagram20199042_5*l_h_d*1_4_1"/>
  <p:tag name="KSO_WM_TEMPLATE_CATEGORY" val="diagram"/>
  <p:tag name="KSO_WM_TEMPLATE_INDEX" val="20199042"/>
  <p:tag name="KSO_WM_UNIT_SUPPORT_UNIT_TYPE" val="[&quot;all&quot;]"/>
  <p:tag name="KSO_WM_UNIT_LAYERLEVEL" val="1_1_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0.xml><?xml version="1.0" encoding="utf-8"?>
<p:tagLst xmlns:p="http://schemas.openxmlformats.org/presentationml/2006/main">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99042_5*l_h_f*1_5_1"/>
  <p:tag name="KSO_WM_TEMPLATE_CATEGORY" val="diagram"/>
  <p:tag name="KSO_WM_TEMPLATE_INDEX" val="2019904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81.xml><?xml version="1.0" encoding="utf-8"?>
<p:tagLst xmlns:p="http://schemas.openxmlformats.org/presentationml/2006/main">
  <p:tag name="KSO_WM_SLIDE_ITEM_CNT" val="2"/>
</p:tagLst>
</file>

<file path=ppt/tags/tag2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1"/>
  <p:tag name="KSO_WM_TEMPLATE_CATEGORY" val="custom"/>
  <p:tag name="KSO_WM_TEMPLATE_INDEX" val="20205081"/>
  <p:tag name="KSO_WM_UNIT_LAYERLEVEL" val="1"/>
  <p:tag name="KSO_WM_TAG_VERSION" val="1.0"/>
  <p:tag name="KSO_WM_BEAUTIFY_FLAG" val="#wm#"/>
  <p:tag name="KSO_WM_UNIT_TYPE" val="i"/>
  <p:tag name="KSO_WM_UNIT_INDEX" val="1"/>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i*2"/>
  <p:tag name="KSO_WM_TEMPLATE_CATEGORY" val="custom"/>
  <p:tag name="KSO_WM_TEMPLATE_INDEX" val="20205081"/>
  <p:tag name="KSO_WM_UNIT_LAYERLEVEL" val="1"/>
  <p:tag name="KSO_WM_TAG_VERSION" val="1.0"/>
  <p:tag name="KSO_WM_BEAUTIFY_FLAG" val="#wm#"/>
  <p:tag name="KSO_WM_UNIT_TYPE" val="i"/>
  <p:tag name="KSO_WM_UNIT_INDEX" val="2"/>
</p:tagLst>
</file>

<file path=ppt/tags/tag284.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custom20205081_7*e*1"/>
  <p:tag name="KSO_WM_TEMPLATE_CATEGORY" val="custom"/>
  <p:tag name="KSO_WM_TEMPLATE_INDEX" val="20205081"/>
  <p:tag name="KSO_WM_UNIT_LAYERLEVEL" val="1"/>
  <p:tag name="KSO_WM_TAG_VERSION" val="1.0"/>
  <p:tag name="KSO_WM_BEAUTIFY_FLAG" val="#wm#"/>
  <p:tag name="KSO_WM_UNIT_PRESET_TEXT" val="01"/>
  <p:tag name="KSO_WM_UNIT_NOCLEAR" val="0"/>
  <p:tag name="KSO_WM_UNIT_VALUE" val="1"/>
  <p:tag name="KSO_WM_UNIT_TYPE" val="e"/>
  <p:tag name="KSO_WM_UNIT_INDEX" val="1"/>
  <p:tag name="KSO_WM_UNIT_SHOW_EDIT_AREA_INDICATION" val="1"/>
</p:tagLst>
</file>

<file path=ppt/tags/tag2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081_7*b*1"/>
  <p:tag name="KSO_WM_TEMPLATE_CATEGORY" val="custom"/>
  <p:tag name="KSO_WM_TEMPLATE_INDEX" val="20205081"/>
  <p:tag name="KSO_WM_UNIT_LAYERLEVEL" val="1"/>
  <p:tag name="KSO_WM_TAG_VERSION" val="1.0"/>
  <p:tag name="KSO_WM_BEAUTIFY_FLAG" val="#wm#"/>
  <p:tag name="KSO_WM_UNIT_ISCONTENTSTITLE" val="0"/>
  <p:tag name="KSO_WM_UNIT_PRESET_TEXT" val="单击此处添加正文"/>
  <p:tag name="KSO_WM_UNIT_NOCLEAR" val="0"/>
  <p:tag name="KSO_WM_UNIT_VALUE" val="66"/>
  <p:tag name="KSO_WM_UNIT_TYPE" val="b"/>
  <p:tag name="KSO_WM_UNIT_INDEX" val="1"/>
  <p:tag name="KSO_WM_UNIT_SHOW_EDIT_AREA_INDICATION" val="1"/>
  <p:tag name="KSO_WM_UNIT_ISNUMDGMTITLE" val="0"/>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自定义设计方案">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亚控科技PPT模板.dps">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5732</Words>
  <Application>WPS 演示</Application>
  <PresentationFormat>ワイド画面</PresentationFormat>
  <Paragraphs>705</Paragraphs>
  <Slides>36</Slides>
  <Notes>72</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36</vt:i4>
      </vt:variant>
    </vt:vector>
  </HeadingPairs>
  <TitlesOfParts>
    <vt:vector size="50" baseType="lpstr">
      <vt:lpstr>Arial</vt:lpstr>
      <vt:lpstr>宋体</vt:lpstr>
      <vt:lpstr>Wingdings</vt:lpstr>
      <vt:lpstr>微软雅黑</vt:lpstr>
      <vt:lpstr>Wingdings</vt:lpstr>
      <vt:lpstr>思源黑体旧字形 Light</vt:lpstr>
      <vt:lpstr>Calibri</vt:lpstr>
      <vt:lpstr>MS Gothic</vt:lpstr>
      <vt:lpstr>Arial Unicode MS</vt:lpstr>
      <vt:lpstr>Arial</vt:lpstr>
      <vt:lpstr>黑体</vt:lpstr>
      <vt:lpstr>自定义设计方案</vt:lpstr>
      <vt:lpstr>1_亚控科技PPT模板.dps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北京亚控科技发展有限公司</dc:title>
  <dc:creator>Jaylee</dc:creator>
  <cp:lastModifiedBy>lenovo</cp:lastModifiedBy>
  <cp:revision>1803</cp:revision>
  <dcterms:created xsi:type="dcterms:W3CDTF">2017-08-15T08:14:00Z</dcterms:created>
  <dcterms:modified xsi:type="dcterms:W3CDTF">2020-09-15T01:58:25Z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2052-11.1.0.9564</vt:lpwstr>
  </property>
</Properties>
</file>